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  <p:sldMasterId id="2147483660" r:id="rId2"/>
  </p:sldMasterIdLst>
  <p:notesMasterIdLst>
    <p:notesMasterId r:id="rId16"/>
  </p:notesMasterIdLst>
  <p:sldIdLst>
    <p:sldId id="256" r:id="rId3"/>
    <p:sldId id="259" r:id="rId4"/>
    <p:sldId id="269" r:id="rId5"/>
    <p:sldId id="260" r:id="rId6"/>
    <p:sldId id="261" r:id="rId7"/>
    <p:sldId id="270" r:id="rId8"/>
    <p:sldId id="271" r:id="rId9"/>
    <p:sldId id="265" r:id="rId10"/>
    <p:sldId id="262" r:id="rId11"/>
    <p:sldId id="263" r:id="rId12"/>
    <p:sldId id="266" r:id="rId13"/>
    <p:sldId id="268" r:id="rId14"/>
    <p:sldId id="264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943"/>
    <p:restoredTop sz="94650"/>
  </p:normalViewPr>
  <p:slideViewPr>
    <p:cSldViewPr snapToGrid="0" snapToObjects="1">
      <p:cViewPr varScale="1">
        <p:scale>
          <a:sx n="46" d="100"/>
          <a:sy n="46" d="100"/>
        </p:scale>
        <p:origin x="60" y="6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microsoft.com/office/2015/10/relationships/revisionInfo" Target="revisionInfo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5CEDC2-B6A8-C74E-A9B0-3B12E18D02D9}" type="datetimeFigureOut">
              <a:rPr lang="en-US" smtClean="0"/>
              <a:t>8/7/2017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DCA4DF-A709-FD4C-B872-033CFF96F0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2070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DCA4DF-A709-FD4C-B872-033CFF96F0B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74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DCA4DF-A709-FD4C-B872-033CFF96F0B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4003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DCA4DF-A709-FD4C-B872-033CFF96F0B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5993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C00DF-7A90-6646-992D-826D54C7AFB1}" type="datetimeFigureOut">
              <a:rPr lang="en-US" smtClean="0"/>
              <a:t>8/7/2017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FE63D-2F36-EB4F-BDED-AB9BB270A3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112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C00DF-7A90-6646-992D-826D54C7AFB1}" type="datetimeFigureOut">
              <a:rPr lang="en-US" smtClean="0"/>
              <a:t>8/7/2017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FE63D-2F36-EB4F-BDED-AB9BB270A3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9209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C00DF-7A90-6646-992D-826D54C7AFB1}" type="datetimeFigureOut">
              <a:rPr lang="en-US" smtClean="0"/>
              <a:t>8/7/2017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FE63D-2F36-EB4F-BDED-AB9BB270A3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6511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67601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7293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74557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/>
          <p:nvPr userDrawn="1"/>
        </p:nvSpPr>
        <p:spPr>
          <a:xfrm flipH="1" flipV="1">
            <a:off x="-19068" y="-30696"/>
            <a:ext cx="9170673" cy="2457785"/>
          </a:xfrm>
          <a:custGeom>
            <a:avLst/>
            <a:gdLst>
              <a:gd name="connsiteX0" fmla="*/ 0 w 10289745"/>
              <a:gd name="connsiteY0" fmla="*/ 2348314 h 2694297"/>
              <a:gd name="connsiteX1" fmla="*/ 9145997 w 10289745"/>
              <a:gd name="connsiteY1" fmla="*/ 81 h 2694297"/>
              <a:gd name="connsiteX2" fmla="*/ 9145997 w 10289745"/>
              <a:gd name="connsiteY2" fmla="*/ 2436173 h 2694297"/>
              <a:gd name="connsiteX3" fmla="*/ 0 w 10289745"/>
              <a:gd name="connsiteY3" fmla="*/ 2348314 h 2694297"/>
              <a:gd name="connsiteX0" fmla="*/ 0 w 10289745"/>
              <a:gd name="connsiteY0" fmla="*/ 2348233 h 2694216"/>
              <a:gd name="connsiteX1" fmla="*/ 9145997 w 10289745"/>
              <a:gd name="connsiteY1" fmla="*/ 0 h 2694216"/>
              <a:gd name="connsiteX2" fmla="*/ 9145997 w 10289745"/>
              <a:gd name="connsiteY2" fmla="*/ 2436092 h 2694216"/>
              <a:gd name="connsiteX3" fmla="*/ 0 w 10289745"/>
              <a:gd name="connsiteY3" fmla="*/ 2348233 h 2694216"/>
              <a:gd name="connsiteX0" fmla="*/ 0 w 10289745"/>
              <a:gd name="connsiteY0" fmla="*/ 2348233 h 2694216"/>
              <a:gd name="connsiteX1" fmla="*/ 9145997 w 10289745"/>
              <a:gd name="connsiteY1" fmla="*/ 0 h 2694216"/>
              <a:gd name="connsiteX2" fmla="*/ 9145997 w 10289745"/>
              <a:gd name="connsiteY2" fmla="*/ 2436092 h 2694216"/>
              <a:gd name="connsiteX3" fmla="*/ 0 w 10289745"/>
              <a:gd name="connsiteY3" fmla="*/ 2348233 h 2694216"/>
              <a:gd name="connsiteX0" fmla="*/ 2 w 10271923"/>
              <a:gd name="connsiteY0" fmla="*/ 1961048 h 2259210"/>
              <a:gd name="connsiteX1" fmla="*/ 9115022 w 10271923"/>
              <a:gd name="connsiteY1" fmla="*/ 0 h 2259210"/>
              <a:gd name="connsiteX2" fmla="*/ 9145999 w 10271923"/>
              <a:gd name="connsiteY2" fmla="*/ 2048907 h 2259210"/>
              <a:gd name="connsiteX3" fmla="*/ 2 w 10271923"/>
              <a:gd name="connsiteY3" fmla="*/ 1961048 h 2259210"/>
              <a:gd name="connsiteX0" fmla="*/ 2 w 10302372"/>
              <a:gd name="connsiteY0" fmla="*/ 2355976 h 2702917"/>
              <a:gd name="connsiteX1" fmla="*/ 9169232 w 10302372"/>
              <a:gd name="connsiteY1" fmla="*/ 0 h 2702917"/>
              <a:gd name="connsiteX2" fmla="*/ 9145999 w 10302372"/>
              <a:gd name="connsiteY2" fmla="*/ 2443835 h 2702917"/>
              <a:gd name="connsiteX3" fmla="*/ 2 w 10302372"/>
              <a:gd name="connsiteY3" fmla="*/ 2355976 h 2702917"/>
              <a:gd name="connsiteX0" fmla="*/ 2 w 10302372"/>
              <a:gd name="connsiteY0" fmla="*/ 2355976 h 2702917"/>
              <a:gd name="connsiteX1" fmla="*/ 9169232 w 10302372"/>
              <a:gd name="connsiteY1" fmla="*/ 0 h 2702917"/>
              <a:gd name="connsiteX2" fmla="*/ 9145999 w 10302372"/>
              <a:gd name="connsiteY2" fmla="*/ 2443835 h 2702917"/>
              <a:gd name="connsiteX3" fmla="*/ 2 w 10302372"/>
              <a:gd name="connsiteY3" fmla="*/ 2355976 h 2702917"/>
              <a:gd name="connsiteX0" fmla="*/ 2 w 10302372"/>
              <a:gd name="connsiteY0" fmla="*/ 2355976 h 2702917"/>
              <a:gd name="connsiteX1" fmla="*/ 9169232 w 10302372"/>
              <a:gd name="connsiteY1" fmla="*/ 0 h 2702917"/>
              <a:gd name="connsiteX2" fmla="*/ 9145999 w 10302372"/>
              <a:gd name="connsiteY2" fmla="*/ 2443835 h 2702917"/>
              <a:gd name="connsiteX3" fmla="*/ 2 w 10302372"/>
              <a:gd name="connsiteY3" fmla="*/ 2355976 h 2702917"/>
              <a:gd name="connsiteX0" fmla="*/ 1 w 10359948"/>
              <a:gd name="connsiteY0" fmla="*/ 2534080 h 2803153"/>
              <a:gd name="connsiteX1" fmla="*/ 9223441 w 10359948"/>
              <a:gd name="connsiteY1" fmla="*/ 0 h 2803153"/>
              <a:gd name="connsiteX2" fmla="*/ 9200208 w 10359948"/>
              <a:gd name="connsiteY2" fmla="*/ 2443835 h 2803153"/>
              <a:gd name="connsiteX3" fmla="*/ 1 w 10359948"/>
              <a:gd name="connsiteY3" fmla="*/ 2534080 h 2803153"/>
              <a:gd name="connsiteX0" fmla="*/ 2 w 10302373"/>
              <a:gd name="connsiteY0" fmla="*/ 2371463 h 2710654"/>
              <a:gd name="connsiteX1" fmla="*/ 9169233 w 10302373"/>
              <a:gd name="connsiteY1" fmla="*/ 0 h 2710654"/>
              <a:gd name="connsiteX2" fmla="*/ 9146000 w 10302373"/>
              <a:gd name="connsiteY2" fmla="*/ 2443835 h 2710654"/>
              <a:gd name="connsiteX3" fmla="*/ 2 w 10302373"/>
              <a:gd name="connsiteY3" fmla="*/ 2371463 h 2710654"/>
              <a:gd name="connsiteX0" fmla="*/ 22101 w 10324472"/>
              <a:gd name="connsiteY0" fmla="*/ 2371463 h 2601940"/>
              <a:gd name="connsiteX1" fmla="*/ 9191332 w 10324472"/>
              <a:gd name="connsiteY1" fmla="*/ 0 h 2601940"/>
              <a:gd name="connsiteX2" fmla="*/ 9168099 w 10324472"/>
              <a:gd name="connsiteY2" fmla="*/ 2443835 h 2601940"/>
              <a:gd name="connsiteX3" fmla="*/ 22101 w 10324472"/>
              <a:gd name="connsiteY3" fmla="*/ 2371463 h 2601940"/>
              <a:gd name="connsiteX0" fmla="*/ 454248 w 10756619"/>
              <a:gd name="connsiteY0" fmla="*/ 2371463 h 2635640"/>
              <a:gd name="connsiteX1" fmla="*/ 9623479 w 10756619"/>
              <a:gd name="connsiteY1" fmla="*/ 0 h 2635640"/>
              <a:gd name="connsiteX2" fmla="*/ 9600246 w 10756619"/>
              <a:gd name="connsiteY2" fmla="*/ 2443835 h 2635640"/>
              <a:gd name="connsiteX3" fmla="*/ 2243166 w 10756619"/>
              <a:gd name="connsiteY3" fmla="*/ 2466974 h 2635640"/>
              <a:gd name="connsiteX4" fmla="*/ 454248 w 10756619"/>
              <a:gd name="connsiteY4" fmla="*/ 2371463 h 2635640"/>
              <a:gd name="connsiteX0" fmla="*/ 1153431 w 11456764"/>
              <a:gd name="connsiteY0" fmla="*/ 2371463 h 2641277"/>
              <a:gd name="connsiteX1" fmla="*/ 10322662 w 11456764"/>
              <a:gd name="connsiteY1" fmla="*/ 0 h 2641277"/>
              <a:gd name="connsiteX2" fmla="*/ 10299429 w 11456764"/>
              <a:gd name="connsiteY2" fmla="*/ 2443835 h 2641277"/>
              <a:gd name="connsiteX3" fmla="*/ 1137944 w 11456764"/>
              <a:gd name="connsiteY3" fmla="*/ 2482461 h 2641277"/>
              <a:gd name="connsiteX4" fmla="*/ 1153431 w 11456764"/>
              <a:gd name="connsiteY4" fmla="*/ 2371463 h 2641277"/>
              <a:gd name="connsiteX0" fmla="*/ 15487 w 10318820"/>
              <a:gd name="connsiteY0" fmla="*/ 2371463 h 2641277"/>
              <a:gd name="connsiteX1" fmla="*/ 9184718 w 10318820"/>
              <a:gd name="connsiteY1" fmla="*/ 0 h 2641277"/>
              <a:gd name="connsiteX2" fmla="*/ 9161485 w 10318820"/>
              <a:gd name="connsiteY2" fmla="*/ 2443835 h 2641277"/>
              <a:gd name="connsiteX3" fmla="*/ 0 w 10318820"/>
              <a:gd name="connsiteY3" fmla="*/ 2482461 h 2641277"/>
              <a:gd name="connsiteX4" fmla="*/ 15487 w 10318820"/>
              <a:gd name="connsiteY4" fmla="*/ 2371463 h 2641277"/>
              <a:gd name="connsiteX0" fmla="*/ 15487 w 10318820"/>
              <a:gd name="connsiteY0" fmla="*/ 2371463 h 2641277"/>
              <a:gd name="connsiteX1" fmla="*/ 9184718 w 10318820"/>
              <a:gd name="connsiteY1" fmla="*/ 0 h 2641277"/>
              <a:gd name="connsiteX2" fmla="*/ 9161485 w 10318820"/>
              <a:gd name="connsiteY2" fmla="*/ 2443835 h 2641277"/>
              <a:gd name="connsiteX3" fmla="*/ 0 w 10318820"/>
              <a:gd name="connsiteY3" fmla="*/ 2482461 h 2641277"/>
              <a:gd name="connsiteX4" fmla="*/ 15487 w 10318820"/>
              <a:gd name="connsiteY4" fmla="*/ 2371463 h 2641277"/>
              <a:gd name="connsiteX0" fmla="*/ 15487 w 10318820"/>
              <a:gd name="connsiteY0" fmla="*/ 2371463 h 2641277"/>
              <a:gd name="connsiteX1" fmla="*/ 9184718 w 10318820"/>
              <a:gd name="connsiteY1" fmla="*/ 0 h 2641277"/>
              <a:gd name="connsiteX2" fmla="*/ 9161485 w 10318820"/>
              <a:gd name="connsiteY2" fmla="*/ 2443835 h 2641277"/>
              <a:gd name="connsiteX3" fmla="*/ 0 w 10318820"/>
              <a:gd name="connsiteY3" fmla="*/ 2482461 h 2641277"/>
              <a:gd name="connsiteX4" fmla="*/ 15487 w 10318820"/>
              <a:gd name="connsiteY4" fmla="*/ 2371463 h 2641277"/>
              <a:gd name="connsiteX0" fmla="*/ 15487 w 10318820"/>
              <a:gd name="connsiteY0" fmla="*/ 2371463 h 2641277"/>
              <a:gd name="connsiteX1" fmla="*/ 9184718 w 10318820"/>
              <a:gd name="connsiteY1" fmla="*/ 0 h 2641277"/>
              <a:gd name="connsiteX2" fmla="*/ 9161485 w 10318820"/>
              <a:gd name="connsiteY2" fmla="*/ 2443835 h 2641277"/>
              <a:gd name="connsiteX3" fmla="*/ 0 w 10318820"/>
              <a:gd name="connsiteY3" fmla="*/ 2482461 h 2641277"/>
              <a:gd name="connsiteX4" fmla="*/ 15487 w 10318820"/>
              <a:gd name="connsiteY4" fmla="*/ 2371463 h 2641277"/>
              <a:gd name="connsiteX0" fmla="*/ 15487 w 10318820"/>
              <a:gd name="connsiteY0" fmla="*/ 2371463 h 2482461"/>
              <a:gd name="connsiteX1" fmla="*/ 9184718 w 10318820"/>
              <a:gd name="connsiteY1" fmla="*/ 0 h 2482461"/>
              <a:gd name="connsiteX2" fmla="*/ 9161485 w 10318820"/>
              <a:gd name="connsiteY2" fmla="*/ 2443835 h 2482461"/>
              <a:gd name="connsiteX3" fmla="*/ 0 w 10318820"/>
              <a:gd name="connsiteY3" fmla="*/ 2482461 h 2482461"/>
              <a:gd name="connsiteX4" fmla="*/ 15487 w 10318820"/>
              <a:gd name="connsiteY4" fmla="*/ 2371463 h 2482461"/>
              <a:gd name="connsiteX0" fmla="*/ 15487 w 10252186"/>
              <a:gd name="connsiteY0" fmla="*/ 2371463 h 2482461"/>
              <a:gd name="connsiteX1" fmla="*/ 9184718 w 10252186"/>
              <a:gd name="connsiteY1" fmla="*/ 0 h 2482461"/>
              <a:gd name="connsiteX2" fmla="*/ 9022088 w 10252186"/>
              <a:gd name="connsiteY2" fmla="*/ 2242499 h 2482461"/>
              <a:gd name="connsiteX3" fmla="*/ 0 w 10252186"/>
              <a:gd name="connsiteY3" fmla="*/ 2482461 h 2482461"/>
              <a:gd name="connsiteX4" fmla="*/ 15487 w 10252186"/>
              <a:gd name="connsiteY4" fmla="*/ 2371463 h 2482461"/>
              <a:gd name="connsiteX0" fmla="*/ 15487 w 10311181"/>
              <a:gd name="connsiteY0" fmla="*/ 2371463 h 2482461"/>
              <a:gd name="connsiteX1" fmla="*/ 9184718 w 10311181"/>
              <a:gd name="connsiteY1" fmla="*/ 0 h 2482461"/>
              <a:gd name="connsiteX2" fmla="*/ 9145996 w 10311181"/>
              <a:gd name="connsiteY2" fmla="*/ 2443835 h 2482461"/>
              <a:gd name="connsiteX3" fmla="*/ 0 w 10311181"/>
              <a:gd name="connsiteY3" fmla="*/ 2482461 h 2482461"/>
              <a:gd name="connsiteX4" fmla="*/ 15487 w 10311181"/>
              <a:gd name="connsiteY4" fmla="*/ 2371463 h 2482461"/>
              <a:gd name="connsiteX0" fmla="*/ 15487 w 9184718"/>
              <a:gd name="connsiteY0" fmla="*/ 2371463 h 2482461"/>
              <a:gd name="connsiteX1" fmla="*/ 9184718 w 9184718"/>
              <a:gd name="connsiteY1" fmla="*/ 0 h 2482461"/>
              <a:gd name="connsiteX2" fmla="*/ 9145996 w 9184718"/>
              <a:gd name="connsiteY2" fmla="*/ 2443835 h 2482461"/>
              <a:gd name="connsiteX3" fmla="*/ 0 w 9184718"/>
              <a:gd name="connsiteY3" fmla="*/ 2482461 h 2482461"/>
              <a:gd name="connsiteX4" fmla="*/ 15487 w 9184718"/>
              <a:gd name="connsiteY4" fmla="*/ 2371463 h 2482461"/>
              <a:gd name="connsiteX0" fmla="*/ 15487 w 9184718"/>
              <a:gd name="connsiteY0" fmla="*/ 2371463 h 2482461"/>
              <a:gd name="connsiteX1" fmla="*/ 9184718 w 9184718"/>
              <a:gd name="connsiteY1" fmla="*/ 0 h 2482461"/>
              <a:gd name="connsiteX2" fmla="*/ 9176973 w 9184718"/>
              <a:gd name="connsiteY2" fmla="*/ 2459323 h 2482461"/>
              <a:gd name="connsiteX3" fmla="*/ 0 w 9184718"/>
              <a:gd name="connsiteY3" fmla="*/ 2482461 h 2482461"/>
              <a:gd name="connsiteX4" fmla="*/ 15487 w 9184718"/>
              <a:gd name="connsiteY4" fmla="*/ 2371463 h 2482461"/>
              <a:gd name="connsiteX0" fmla="*/ 15487 w 9184718"/>
              <a:gd name="connsiteY0" fmla="*/ 2371463 h 2482461"/>
              <a:gd name="connsiteX1" fmla="*/ 9184718 w 9184718"/>
              <a:gd name="connsiteY1" fmla="*/ 0 h 2482461"/>
              <a:gd name="connsiteX2" fmla="*/ 9176973 w 9184718"/>
              <a:gd name="connsiteY2" fmla="*/ 2459323 h 2482461"/>
              <a:gd name="connsiteX3" fmla="*/ 0 w 9184718"/>
              <a:gd name="connsiteY3" fmla="*/ 2482461 h 2482461"/>
              <a:gd name="connsiteX4" fmla="*/ 15487 w 9184718"/>
              <a:gd name="connsiteY4" fmla="*/ 2371463 h 2482461"/>
              <a:gd name="connsiteX0" fmla="*/ 15487 w 9184718"/>
              <a:gd name="connsiteY0" fmla="*/ 2371463 h 2482461"/>
              <a:gd name="connsiteX1" fmla="*/ 9184718 w 9184718"/>
              <a:gd name="connsiteY1" fmla="*/ 0 h 2482461"/>
              <a:gd name="connsiteX2" fmla="*/ 9176973 w 9184718"/>
              <a:gd name="connsiteY2" fmla="*/ 2459323 h 2482461"/>
              <a:gd name="connsiteX3" fmla="*/ 0 w 9184718"/>
              <a:gd name="connsiteY3" fmla="*/ 2482461 h 2482461"/>
              <a:gd name="connsiteX4" fmla="*/ 15487 w 9184718"/>
              <a:gd name="connsiteY4" fmla="*/ 2371463 h 2482461"/>
              <a:gd name="connsiteX0" fmla="*/ 15487 w 9184718"/>
              <a:gd name="connsiteY0" fmla="*/ 2371463 h 2482461"/>
              <a:gd name="connsiteX1" fmla="*/ 9184718 w 9184718"/>
              <a:gd name="connsiteY1" fmla="*/ 0 h 2482461"/>
              <a:gd name="connsiteX2" fmla="*/ 9176973 w 9184718"/>
              <a:gd name="connsiteY2" fmla="*/ 2459323 h 2482461"/>
              <a:gd name="connsiteX3" fmla="*/ 0 w 9184718"/>
              <a:gd name="connsiteY3" fmla="*/ 2482461 h 2482461"/>
              <a:gd name="connsiteX4" fmla="*/ 15487 w 9184718"/>
              <a:gd name="connsiteY4" fmla="*/ 2371463 h 2482461"/>
              <a:gd name="connsiteX0" fmla="*/ 15487 w 9184718"/>
              <a:gd name="connsiteY0" fmla="*/ 2371463 h 2482461"/>
              <a:gd name="connsiteX1" fmla="*/ 9184718 w 9184718"/>
              <a:gd name="connsiteY1" fmla="*/ 0 h 2482461"/>
              <a:gd name="connsiteX2" fmla="*/ 9176973 w 9184718"/>
              <a:gd name="connsiteY2" fmla="*/ 2459323 h 2482461"/>
              <a:gd name="connsiteX3" fmla="*/ 0 w 9184718"/>
              <a:gd name="connsiteY3" fmla="*/ 2482461 h 2482461"/>
              <a:gd name="connsiteX4" fmla="*/ 15487 w 9184718"/>
              <a:gd name="connsiteY4" fmla="*/ 2371463 h 2482461"/>
              <a:gd name="connsiteX0" fmla="*/ 15487 w 9184718"/>
              <a:gd name="connsiteY0" fmla="*/ 2371463 h 2482461"/>
              <a:gd name="connsiteX1" fmla="*/ 9184718 w 9184718"/>
              <a:gd name="connsiteY1" fmla="*/ 0 h 2482461"/>
              <a:gd name="connsiteX2" fmla="*/ 9176973 w 9184718"/>
              <a:gd name="connsiteY2" fmla="*/ 2459323 h 2482461"/>
              <a:gd name="connsiteX3" fmla="*/ 0 w 9184718"/>
              <a:gd name="connsiteY3" fmla="*/ 2482461 h 2482461"/>
              <a:gd name="connsiteX4" fmla="*/ 15487 w 9184718"/>
              <a:gd name="connsiteY4" fmla="*/ 2371463 h 2482461"/>
              <a:gd name="connsiteX0" fmla="*/ 0 w 9215696"/>
              <a:gd name="connsiteY0" fmla="*/ 2371463 h 2482461"/>
              <a:gd name="connsiteX1" fmla="*/ 9215696 w 9215696"/>
              <a:gd name="connsiteY1" fmla="*/ 0 h 2482461"/>
              <a:gd name="connsiteX2" fmla="*/ 9207951 w 9215696"/>
              <a:gd name="connsiteY2" fmla="*/ 2459323 h 2482461"/>
              <a:gd name="connsiteX3" fmla="*/ 30978 w 9215696"/>
              <a:gd name="connsiteY3" fmla="*/ 2482461 h 2482461"/>
              <a:gd name="connsiteX4" fmla="*/ 0 w 9215696"/>
              <a:gd name="connsiteY4" fmla="*/ 2371463 h 2482461"/>
              <a:gd name="connsiteX0" fmla="*/ 0 w 9215696"/>
              <a:gd name="connsiteY0" fmla="*/ 2371463 h 2497949"/>
              <a:gd name="connsiteX1" fmla="*/ 9215696 w 9215696"/>
              <a:gd name="connsiteY1" fmla="*/ 0 h 2497949"/>
              <a:gd name="connsiteX2" fmla="*/ 9207951 w 9215696"/>
              <a:gd name="connsiteY2" fmla="*/ 2459323 h 2497949"/>
              <a:gd name="connsiteX3" fmla="*/ 2 w 9215696"/>
              <a:gd name="connsiteY3" fmla="*/ 2497949 h 2497949"/>
              <a:gd name="connsiteX4" fmla="*/ 0 w 9215696"/>
              <a:gd name="connsiteY4" fmla="*/ 2371463 h 2497949"/>
              <a:gd name="connsiteX0" fmla="*/ 0 w 9215696"/>
              <a:gd name="connsiteY0" fmla="*/ 2371463 h 2474718"/>
              <a:gd name="connsiteX1" fmla="*/ 9215696 w 9215696"/>
              <a:gd name="connsiteY1" fmla="*/ 0 h 2474718"/>
              <a:gd name="connsiteX2" fmla="*/ 9207951 w 9215696"/>
              <a:gd name="connsiteY2" fmla="*/ 2459323 h 2474718"/>
              <a:gd name="connsiteX3" fmla="*/ 30979 w 9215696"/>
              <a:gd name="connsiteY3" fmla="*/ 2474718 h 2474718"/>
              <a:gd name="connsiteX4" fmla="*/ 0 w 9215696"/>
              <a:gd name="connsiteY4" fmla="*/ 2371463 h 2474718"/>
              <a:gd name="connsiteX0" fmla="*/ 0 w 9208117"/>
              <a:gd name="connsiteY0" fmla="*/ 2371463 h 2474718"/>
              <a:gd name="connsiteX1" fmla="*/ 9184719 w 9208117"/>
              <a:gd name="connsiteY1" fmla="*/ 0 h 2474718"/>
              <a:gd name="connsiteX2" fmla="*/ 9207951 w 9208117"/>
              <a:gd name="connsiteY2" fmla="*/ 2459323 h 2474718"/>
              <a:gd name="connsiteX3" fmla="*/ 30979 w 9208117"/>
              <a:gd name="connsiteY3" fmla="*/ 2474718 h 2474718"/>
              <a:gd name="connsiteX4" fmla="*/ 0 w 9208117"/>
              <a:gd name="connsiteY4" fmla="*/ 2371463 h 2474718"/>
              <a:gd name="connsiteX0" fmla="*/ 0 w 9184719"/>
              <a:gd name="connsiteY0" fmla="*/ 2371463 h 2474718"/>
              <a:gd name="connsiteX1" fmla="*/ 9184719 w 9184719"/>
              <a:gd name="connsiteY1" fmla="*/ 0 h 2474718"/>
              <a:gd name="connsiteX2" fmla="*/ 9115020 w 9184719"/>
              <a:gd name="connsiteY2" fmla="*/ 2381886 h 2474718"/>
              <a:gd name="connsiteX3" fmla="*/ 30979 w 9184719"/>
              <a:gd name="connsiteY3" fmla="*/ 2474718 h 2474718"/>
              <a:gd name="connsiteX4" fmla="*/ 0 w 9184719"/>
              <a:gd name="connsiteY4" fmla="*/ 2371463 h 2474718"/>
              <a:gd name="connsiteX0" fmla="*/ 0 w 9184719"/>
              <a:gd name="connsiteY0" fmla="*/ 2371463 h 2474718"/>
              <a:gd name="connsiteX1" fmla="*/ 9184719 w 9184719"/>
              <a:gd name="connsiteY1" fmla="*/ 0 h 2474718"/>
              <a:gd name="connsiteX2" fmla="*/ 9169230 w 9184719"/>
              <a:gd name="connsiteY2" fmla="*/ 2451580 h 2474718"/>
              <a:gd name="connsiteX3" fmla="*/ 30979 w 9184719"/>
              <a:gd name="connsiteY3" fmla="*/ 2474718 h 2474718"/>
              <a:gd name="connsiteX4" fmla="*/ 0 w 9184719"/>
              <a:gd name="connsiteY4" fmla="*/ 2371463 h 2474718"/>
              <a:gd name="connsiteX0" fmla="*/ 0 w 9167786"/>
              <a:gd name="connsiteY0" fmla="*/ 2375696 h 2474718"/>
              <a:gd name="connsiteX1" fmla="*/ 9167786 w 9167786"/>
              <a:gd name="connsiteY1" fmla="*/ 0 h 2474718"/>
              <a:gd name="connsiteX2" fmla="*/ 9152297 w 9167786"/>
              <a:gd name="connsiteY2" fmla="*/ 2451580 h 2474718"/>
              <a:gd name="connsiteX3" fmla="*/ 14046 w 9167786"/>
              <a:gd name="connsiteY3" fmla="*/ 2474718 h 2474718"/>
              <a:gd name="connsiteX4" fmla="*/ 0 w 9167786"/>
              <a:gd name="connsiteY4" fmla="*/ 2375696 h 2474718"/>
              <a:gd name="connsiteX0" fmla="*/ 2887 w 9170673"/>
              <a:gd name="connsiteY0" fmla="*/ 2375696 h 2474718"/>
              <a:gd name="connsiteX1" fmla="*/ 9170673 w 9170673"/>
              <a:gd name="connsiteY1" fmla="*/ 0 h 2474718"/>
              <a:gd name="connsiteX2" fmla="*/ 9155184 w 9170673"/>
              <a:gd name="connsiteY2" fmla="*/ 2451580 h 2474718"/>
              <a:gd name="connsiteX3" fmla="*/ 0 w 9170673"/>
              <a:gd name="connsiteY3" fmla="*/ 2474718 h 2474718"/>
              <a:gd name="connsiteX4" fmla="*/ 2887 w 9170673"/>
              <a:gd name="connsiteY4" fmla="*/ 2375696 h 2474718"/>
              <a:gd name="connsiteX0" fmla="*/ 2887 w 9170673"/>
              <a:gd name="connsiteY0" fmla="*/ 2375696 h 2457785"/>
              <a:gd name="connsiteX1" fmla="*/ 9170673 w 9170673"/>
              <a:gd name="connsiteY1" fmla="*/ 0 h 2457785"/>
              <a:gd name="connsiteX2" fmla="*/ 9155184 w 9170673"/>
              <a:gd name="connsiteY2" fmla="*/ 2451580 h 2457785"/>
              <a:gd name="connsiteX3" fmla="*/ 0 w 9170673"/>
              <a:gd name="connsiteY3" fmla="*/ 2457785 h 2457785"/>
              <a:gd name="connsiteX4" fmla="*/ 2887 w 9170673"/>
              <a:gd name="connsiteY4" fmla="*/ 2375696 h 2457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70673" h="2457785">
                <a:moveTo>
                  <a:pt x="2887" y="2375696"/>
                </a:moveTo>
                <a:cubicBezTo>
                  <a:pt x="23548" y="2372367"/>
                  <a:pt x="7344315" y="2502055"/>
                  <a:pt x="9170673" y="0"/>
                </a:cubicBezTo>
                <a:cubicBezTo>
                  <a:pt x="9168091" y="819774"/>
                  <a:pt x="9157766" y="1631806"/>
                  <a:pt x="9155184" y="2451580"/>
                </a:cubicBezTo>
                <a:lnTo>
                  <a:pt x="0" y="2457785"/>
                </a:lnTo>
                <a:cubicBezTo>
                  <a:pt x="-1" y="2415623"/>
                  <a:pt x="2888" y="2417858"/>
                  <a:pt x="2887" y="2375696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Arial Narrow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199" y="457200"/>
            <a:ext cx="8229600" cy="7722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algn="l">
              <a:defRPr sz="4000" b="1" cap="none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15653"/>
            <a:ext cx="8229600" cy="15001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t" anchorCtr="0"/>
          <a:lstStyle>
            <a:lvl1pPr marL="0" indent="0" algn="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366961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C00DF-7A90-6646-992D-826D54C7AFB1}" type="datetimeFigureOut">
              <a:rPr lang="en-US" smtClean="0"/>
              <a:t>8/7/2017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FE63D-2F36-EB4F-BDED-AB9BB270A3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888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C00DF-7A90-6646-992D-826D54C7AFB1}" type="datetimeFigureOut">
              <a:rPr lang="en-US" smtClean="0"/>
              <a:t>8/7/2017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FE63D-2F36-EB4F-BDED-AB9BB270A3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4588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C00DF-7A90-6646-992D-826D54C7AFB1}" type="datetimeFigureOut">
              <a:rPr lang="en-US" smtClean="0"/>
              <a:t>8/7/2017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FE63D-2F36-EB4F-BDED-AB9BB270A3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1485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C00DF-7A90-6646-992D-826D54C7AFB1}" type="datetimeFigureOut">
              <a:rPr lang="en-US" smtClean="0"/>
              <a:t>8/7/2017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FE63D-2F36-EB4F-BDED-AB9BB270A3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655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C00DF-7A90-6646-992D-826D54C7AFB1}" type="datetimeFigureOut">
              <a:rPr lang="en-US" smtClean="0"/>
              <a:t>8/7/2017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FE63D-2F36-EB4F-BDED-AB9BB270A3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7728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C00DF-7A90-6646-992D-826D54C7AFB1}" type="datetimeFigureOut">
              <a:rPr lang="en-US" smtClean="0"/>
              <a:t>8/7/2017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FE63D-2F36-EB4F-BDED-AB9BB270A3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843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C00DF-7A90-6646-992D-826D54C7AFB1}" type="datetimeFigureOut">
              <a:rPr lang="en-US" smtClean="0"/>
              <a:t>8/7/2017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FE63D-2F36-EB4F-BDED-AB9BB270A3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4008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C00DF-7A90-6646-992D-826D54C7AFB1}" type="datetimeFigureOut">
              <a:rPr lang="en-US" smtClean="0"/>
              <a:t>8/7/2017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FE63D-2F36-EB4F-BDED-AB9BB270A3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2717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FC00DF-7A90-6646-992D-826D54C7AFB1}" type="datetimeFigureOut">
              <a:rPr lang="en-US" smtClean="0"/>
              <a:t>8/7/2017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FE63D-2F36-EB4F-BDED-AB9BB270A3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9896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9144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Arial Narrow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0" y="6355080"/>
            <a:ext cx="9144000" cy="50292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prstClr val="white"/>
                </a:solidFill>
                <a:latin typeface="Arial Narrow"/>
              </a:rPr>
              <a:t> </a:t>
            </a:r>
          </a:p>
        </p:txBody>
      </p:sp>
      <p:pic>
        <p:nvPicPr>
          <p:cNvPr id="11" name="Picture 10" descr="NOAA-Fisheries-horizontal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637" y="6419088"/>
            <a:ext cx="1643940" cy="388747"/>
          </a:xfrm>
          <a:prstGeom prst="rect">
            <a:avLst/>
          </a:prstGeom>
        </p:spPr>
      </p:pic>
      <p:sp>
        <p:nvSpPr>
          <p:cNvPr id="12" name="TextBox 11"/>
          <p:cNvSpPr txBox="1"/>
          <p:nvPr userDrawn="1"/>
        </p:nvSpPr>
        <p:spPr>
          <a:xfrm>
            <a:off x="2069432" y="6515954"/>
            <a:ext cx="677741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prstClr val="black"/>
                </a:solidFill>
                <a:latin typeface="Arial Narrow"/>
                <a:cs typeface="Arial Narrow"/>
              </a:rPr>
              <a:t>U.S. Department of Commerce | National Oceanic and Atmospheric Administration | NOAA Fisheries | PIFSC | </a:t>
            </a:r>
            <a:r>
              <a:rPr lang="en-US" sz="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2017 External Review: Economics and Human Dimensions</a:t>
            </a:r>
          </a:p>
        </p:txBody>
      </p:sp>
    </p:spTree>
    <p:extLst>
      <p:ext uri="{BB962C8B-B14F-4D97-AF65-F5344CB8AC3E}">
        <p14:creationId xmlns:p14="http://schemas.microsoft.com/office/powerpoint/2010/main" val="1840121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3600" b="1" i="0" kern="1200">
          <a:solidFill>
            <a:schemeClr val="accent1"/>
          </a:solidFill>
          <a:latin typeface="+mj-lt"/>
          <a:ea typeface="+mj-ea"/>
          <a:cs typeface="Arial Narrow Bold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nner_corals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0" y="0"/>
            <a:ext cx="9144000" cy="3370907"/>
          </a:xfrm>
          <a:prstGeom prst="rect">
            <a:avLst/>
          </a:prstGeom>
        </p:spPr>
      </p:pic>
      <p:sp>
        <p:nvSpPr>
          <p:cNvPr id="5" name="Title 9"/>
          <p:cNvSpPr txBox="1">
            <a:spLocks/>
          </p:cNvSpPr>
          <p:nvPr/>
        </p:nvSpPr>
        <p:spPr>
          <a:xfrm>
            <a:off x="3102874" y="1141666"/>
            <a:ext cx="5485118" cy="13984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b="1" dirty="0">
                <a:solidFill>
                  <a:srgbClr val="31859C"/>
                </a:solidFill>
                <a:latin typeface="Arial Narrow"/>
                <a:cs typeface="Arial Narrow"/>
              </a:rPr>
              <a:t>PIFSC Communications</a:t>
            </a:r>
          </a:p>
        </p:txBody>
      </p:sp>
      <p:sp>
        <p:nvSpPr>
          <p:cNvPr id="6" name="Text Placeholder 10"/>
          <p:cNvSpPr txBox="1">
            <a:spLocks/>
          </p:cNvSpPr>
          <p:nvPr/>
        </p:nvSpPr>
        <p:spPr>
          <a:xfrm>
            <a:off x="487487" y="3000703"/>
            <a:ext cx="1585026" cy="10986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solidFill>
                  <a:srgbClr val="31859C"/>
                </a:solidFill>
                <a:latin typeface="Arial Narrow"/>
                <a:cs typeface="Arial Narrow"/>
              </a:rPr>
              <a:t>Pacific Islands Fisheries Science Center</a:t>
            </a:r>
          </a:p>
        </p:txBody>
      </p:sp>
      <p:sp>
        <p:nvSpPr>
          <p:cNvPr id="7" name="Freeform 6"/>
          <p:cNvSpPr/>
          <p:nvPr/>
        </p:nvSpPr>
        <p:spPr>
          <a:xfrm>
            <a:off x="380" y="4417160"/>
            <a:ext cx="9143240" cy="2457785"/>
          </a:xfrm>
          <a:custGeom>
            <a:avLst/>
            <a:gdLst>
              <a:gd name="connsiteX0" fmla="*/ 0 w 10289745"/>
              <a:gd name="connsiteY0" fmla="*/ 2348314 h 2694297"/>
              <a:gd name="connsiteX1" fmla="*/ 9145997 w 10289745"/>
              <a:gd name="connsiteY1" fmla="*/ 81 h 2694297"/>
              <a:gd name="connsiteX2" fmla="*/ 9145997 w 10289745"/>
              <a:gd name="connsiteY2" fmla="*/ 2436173 h 2694297"/>
              <a:gd name="connsiteX3" fmla="*/ 0 w 10289745"/>
              <a:gd name="connsiteY3" fmla="*/ 2348314 h 2694297"/>
              <a:gd name="connsiteX0" fmla="*/ 0 w 10289745"/>
              <a:gd name="connsiteY0" fmla="*/ 2348233 h 2694216"/>
              <a:gd name="connsiteX1" fmla="*/ 9145997 w 10289745"/>
              <a:gd name="connsiteY1" fmla="*/ 0 h 2694216"/>
              <a:gd name="connsiteX2" fmla="*/ 9145997 w 10289745"/>
              <a:gd name="connsiteY2" fmla="*/ 2436092 h 2694216"/>
              <a:gd name="connsiteX3" fmla="*/ 0 w 10289745"/>
              <a:gd name="connsiteY3" fmla="*/ 2348233 h 2694216"/>
              <a:gd name="connsiteX0" fmla="*/ 0 w 10289745"/>
              <a:gd name="connsiteY0" fmla="*/ 2348233 h 2694216"/>
              <a:gd name="connsiteX1" fmla="*/ 9145997 w 10289745"/>
              <a:gd name="connsiteY1" fmla="*/ 0 h 2694216"/>
              <a:gd name="connsiteX2" fmla="*/ 9145997 w 10289745"/>
              <a:gd name="connsiteY2" fmla="*/ 2436092 h 2694216"/>
              <a:gd name="connsiteX3" fmla="*/ 0 w 10289745"/>
              <a:gd name="connsiteY3" fmla="*/ 2348233 h 2694216"/>
              <a:gd name="connsiteX0" fmla="*/ 2 w 10271923"/>
              <a:gd name="connsiteY0" fmla="*/ 1961048 h 2259210"/>
              <a:gd name="connsiteX1" fmla="*/ 9115022 w 10271923"/>
              <a:gd name="connsiteY1" fmla="*/ 0 h 2259210"/>
              <a:gd name="connsiteX2" fmla="*/ 9145999 w 10271923"/>
              <a:gd name="connsiteY2" fmla="*/ 2048907 h 2259210"/>
              <a:gd name="connsiteX3" fmla="*/ 2 w 10271923"/>
              <a:gd name="connsiteY3" fmla="*/ 1961048 h 2259210"/>
              <a:gd name="connsiteX0" fmla="*/ 2 w 10302372"/>
              <a:gd name="connsiteY0" fmla="*/ 2355976 h 2702917"/>
              <a:gd name="connsiteX1" fmla="*/ 9169232 w 10302372"/>
              <a:gd name="connsiteY1" fmla="*/ 0 h 2702917"/>
              <a:gd name="connsiteX2" fmla="*/ 9145999 w 10302372"/>
              <a:gd name="connsiteY2" fmla="*/ 2443835 h 2702917"/>
              <a:gd name="connsiteX3" fmla="*/ 2 w 10302372"/>
              <a:gd name="connsiteY3" fmla="*/ 2355976 h 2702917"/>
              <a:gd name="connsiteX0" fmla="*/ 2 w 10302372"/>
              <a:gd name="connsiteY0" fmla="*/ 2355976 h 2702917"/>
              <a:gd name="connsiteX1" fmla="*/ 9169232 w 10302372"/>
              <a:gd name="connsiteY1" fmla="*/ 0 h 2702917"/>
              <a:gd name="connsiteX2" fmla="*/ 9145999 w 10302372"/>
              <a:gd name="connsiteY2" fmla="*/ 2443835 h 2702917"/>
              <a:gd name="connsiteX3" fmla="*/ 2 w 10302372"/>
              <a:gd name="connsiteY3" fmla="*/ 2355976 h 2702917"/>
              <a:gd name="connsiteX0" fmla="*/ 2 w 10302372"/>
              <a:gd name="connsiteY0" fmla="*/ 2355976 h 2702917"/>
              <a:gd name="connsiteX1" fmla="*/ 9169232 w 10302372"/>
              <a:gd name="connsiteY1" fmla="*/ 0 h 2702917"/>
              <a:gd name="connsiteX2" fmla="*/ 9145999 w 10302372"/>
              <a:gd name="connsiteY2" fmla="*/ 2443835 h 2702917"/>
              <a:gd name="connsiteX3" fmla="*/ 2 w 10302372"/>
              <a:gd name="connsiteY3" fmla="*/ 2355976 h 2702917"/>
              <a:gd name="connsiteX0" fmla="*/ 1 w 10359948"/>
              <a:gd name="connsiteY0" fmla="*/ 2534080 h 2803153"/>
              <a:gd name="connsiteX1" fmla="*/ 9223441 w 10359948"/>
              <a:gd name="connsiteY1" fmla="*/ 0 h 2803153"/>
              <a:gd name="connsiteX2" fmla="*/ 9200208 w 10359948"/>
              <a:gd name="connsiteY2" fmla="*/ 2443835 h 2803153"/>
              <a:gd name="connsiteX3" fmla="*/ 1 w 10359948"/>
              <a:gd name="connsiteY3" fmla="*/ 2534080 h 2803153"/>
              <a:gd name="connsiteX0" fmla="*/ 2 w 10302373"/>
              <a:gd name="connsiteY0" fmla="*/ 2371463 h 2710654"/>
              <a:gd name="connsiteX1" fmla="*/ 9169233 w 10302373"/>
              <a:gd name="connsiteY1" fmla="*/ 0 h 2710654"/>
              <a:gd name="connsiteX2" fmla="*/ 9146000 w 10302373"/>
              <a:gd name="connsiteY2" fmla="*/ 2443835 h 2710654"/>
              <a:gd name="connsiteX3" fmla="*/ 2 w 10302373"/>
              <a:gd name="connsiteY3" fmla="*/ 2371463 h 2710654"/>
              <a:gd name="connsiteX0" fmla="*/ 22101 w 10324472"/>
              <a:gd name="connsiteY0" fmla="*/ 2371463 h 2601940"/>
              <a:gd name="connsiteX1" fmla="*/ 9191332 w 10324472"/>
              <a:gd name="connsiteY1" fmla="*/ 0 h 2601940"/>
              <a:gd name="connsiteX2" fmla="*/ 9168099 w 10324472"/>
              <a:gd name="connsiteY2" fmla="*/ 2443835 h 2601940"/>
              <a:gd name="connsiteX3" fmla="*/ 22101 w 10324472"/>
              <a:gd name="connsiteY3" fmla="*/ 2371463 h 2601940"/>
              <a:gd name="connsiteX0" fmla="*/ 454248 w 10756619"/>
              <a:gd name="connsiteY0" fmla="*/ 2371463 h 2635640"/>
              <a:gd name="connsiteX1" fmla="*/ 9623479 w 10756619"/>
              <a:gd name="connsiteY1" fmla="*/ 0 h 2635640"/>
              <a:gd name="connsiteX2" fmla="*/ 9600246 w 10756619"/>
              <a:gd name="connsiteY2" fmla="*/ 2443835 h 2635640"/>
              <a:gd name="connsiteX3" fmla="*/ 2243166 w 10756619"/>
              <a:gd name="connsiteY3" fmla="*/ 2466974 h 2635640"/>
              <a:gd name="connsiteX4" fmla="*/ 454248 w 10756619"/>
              <a:gd name="connsiteY4" fmla="*/ 2371463 h 2635640"/>
              <a:gd name="connsiteX0" fmla="*/ 1153431 w 11456764"/>
              <a:gd name="connsiteY0" fmla="*/ 2371463 h 2641277"/>
              <a:gd name="connsiteX1" fmla="*/ 10322662 w 11456764"/>
              <a:gd name="connsiteY1" fmla="*/ 0 h 2641277"/>
              <a:gd name="connsiteX2" fmla="*/ 10299429 w 11456764"/>
              <a:gd name="connsiteY2" fmla="*/ 2443835 h 2641277"/>
              <a:gd name="connsiteX3" fmla="*/ 1137944 w 11456764"/>
              <a:gd name="connsiteY3" fmla="*/ 2482461 h 2641277"/>
              <a:gd name="connsiteX4" fmla="*/ 1153431 w 11456764"/>
              <a:gd name="connsiteY4" fmla="*/ 2371463 h 2641277"/>
              <a:gd name="connsiteX0" fmla="*/ 15487 w 10318820"/>
              <a:gd name="connsiteY0" fmla="*/ 2371463 h 2641277"/>
              <a:gd name="connsiteX1" fmla="*/ 9184718 w 10318820"/>
              <a:gd name="connsiteY1" fmla="*/ 0 h 2641277"/>
              <a:gd name="connsiteX2" fmla="*/ 9161485 w 10318820"/>
              <a:gd name="connsiteY2" fmla="*/ 2443835 h 2641277"/>
              <a:gd name="connsiteX3" fmla="*/ 0 w 10318820"/>
              <a:gd name="connsiteY3" fmla="*/ 2482461 h 2641277"/>
              <a:gd name="connsiteX4" fmla="*/ 15487 w 10318820"/>
              <a:gd name="connsiteY4" fmla="*/ 2371463 h 2641277"/>
              <a:gd name="connsiteX0" fmla="*/ 15487 w 10318820"/>
              <a:gd name="connsiteY0" fmla="*/ 2371463 h 2641277"/>
              <a:gd name="connsiteX1" fmla="*/ 9184718 w 10318820"/>
              <a:gd name="connsiteY1" fmla="*/ 0 h 2641277"/>
              <a:gd name="connsiteX2" fmla="*/ 9161485 w 10318820"/>
              <a:gd name="connsiteY2" fmla="*/ 2443835 h 2641277"/>
              <a:gd name="connsiteX3" fmla="*/ 0 w 10318820"/>
              <a:gd name="connsiteY3" fmla="*/ 2482461 h 2641277"/>
              <a:gd name="connsiteX4" fmla="*/ 15487 w 10318820"/>
              <a:gd name="connsiteY4" fmla="*/ 2371463 h 2641277"/>
              <a:gd name="connsiteX0" fmla="*/ 15487 w 10318820"/>
              <a:gd name="connsiteY0" fmla="*/ 2371463 h 2641277"/>
              <a:gd name="connsiteX1" fmla="*/ 9184718 w 10318820"/>
              <a:gd name="connsiteY1" fmla="*/ 0 h 2641277"/>
              <a:gd name="connsiteX2" fmla="*/ 9161485 w 10318820"/>
              <a:gd name="connsiteY2" fmla="*/ 2443835 h 2641277"/>
              <a:gd name="connsiteX3" fmla="*/ 0 w 10318820"/>
              <a:gd name="connsiteY3" fmla="*/ 2482461 h 2641277"/>
              <a:gd name="connsiteX4" fmla="*/ 15487 w 10318820"/>
              <a:gd name="connsiteY4" fmla="*/ 2371463 h 2641277"/>
              <a:gd name="connsiteX0" fmla="*/ 15487 w 10318820"/>
              <a:gd name="connsiteY0" fmla="*/ 2371463 h 2641277"/>
              <a:gd name="connsiteX1" fmla="*/ 9184718 w 10318820"/>
              <a:gd name="connsiteY1" fmla="*/ 0 h 2641277"/>
              <a:gd name="connsiteX2" fmla="*/ 9161485 w 10318820"/>
              <a:gd name="connsiteY2" fmla="*/ 2443835 h 2641277"/>
              <a:gd name="connsiteX3" fmla="*/ 0 w 10318820"/>
              <a:gd name="connsiteY3" fmla="*/ 2482461 h 2641277"/>
              <a:gd name="connsiteX4" fmla="*/ 15487 w 10318820"/>
              <a:gd name="connsiteY4" fmla="*/ 2371463 h 2641277"/>
              <a:gd name="connsiteX0" fmla="*/ 15487 w 10318820"/>
              <a:gd name="connsiteY0" fmla="*/ 2371463 h 2482461"/>
              <a:gd name="connsiteX1" fmla="*/ 9184718 w 10318820"/>
              <a:gd name="connsiteY1" fmla="*/ 0 h 2482461"/>
              <a:gd name="connsiteX2" fmla="*/ 9161485 w 10318820"/>
              <a:gd name="connsiteY2" fmla="*/ 2443835 h 2482461"/>
              <a:gd name="connsiteX3" fmla="*/ 0 w 10318820"/>
              <a:gd name="connsiteY3" fmla="*/ 2482461 h 2482461"/>
              <a:gd name="connsiteX4" fmla="*/ 15487 w 10318820"/>
              <a:gd name="connsiteY4" fmla="*/ 2371463 h 2482461"/>
              <a:gd name="connsiteX0" fmla="*/ 15487 w 10252186"/>
              <a:gd name="connsiteY0" fmla="*/ 2371463 h 2482461"/>
              <a:gd name="connsiteX1" fmla="*/ 9184718 w 10252186"/>
              <a:gd name="connsiteY1" fmla="*/ 0 h 2482461"/>
              <a:gd name="connsiteX2" fmla="*/ 9022088 w 10252186"/>
              <a:gd name="connsiteY2" fmla="*/ 2242499 h 2482461"/>
              <a:gd name="connsiteX3" fmla="*/ 0 w 10252186"/>
              <a:gd name="connsiteY3" fmla="*/ 2482461 h 2482461"/>
              <a:gd name="connsiteX4" fmla="*/ 15487 w 10252186"/>
              <a:gd name="connsiteY4" fmla="*/ 2371463 h 2482461"/>
              <a:gd name="connsiteX0" fmla="*/ 15487 w 10311181"/>
              <a:gd name="connsiteY0" fmla="*/ 2371463 h 2482461"/>
              <a:gd name="connsiteX1" fmla="*/ 9184718 w 10311181"/>
              <a:gd name="connsiteY1" fmla="*/ 0 h 2482461"/>
              <a:gd name="connsiteX2" fmla="*/ 9145996 w 10311181"/>
              <a:gd name="connsiteY2" fmla="*/ 2443835 h 2482461"/>
              <a:gd name="connsiteX3" fmla="*/ 0 w 10311181"/>
              <a:gd name="connsiteY3" fmla="*/ 2482461 h 2482461"/>
              <a:gd name="connsiteX4" fmla="*/ 15487 w 10311181"/>
              <a:gd name="connsiteY4" fmla="*/ 2371463 h 2482461"/>
              <a:gd name="connsiteX0" fmla="*/ 15487 w 9184718"/>
              <a:gd name="connsiteY0" fmla="*/ 2371463 h 2482461"/>
              <a:gd name="connsiteX1" fmla="*/ 9184718 w 9184718"/>
              <a:gd name="connsiteY1" fmla="*/ 0 h 2482461"/>
              <a:gd name="connsiteX2" fmla="*/ 9145996 w 9184718"/>
              <a:gd name="connsiteY2" fmla="*/ 2443835 h 2482461"/>
              <a:gd name="connsiteX3" fmla="*/ 0 w 9184718"/>
              <a:gd name="connsiteY3" fmla="*/ 2482461 h 2482461"/>
              <a:gd name="connsiteX4" fmla="*/ 15487 w 9184718"/>
              <a:gd name="connsiteY4" fmla="*/ 2371463 h 2482461"/>
              <a:gd name="connsiteX0" fmla="*/ 15487 w 9184718"/>
              <a:gd name="connsiteY0" fmla="*/ 2371463 h 2482461"/>
              <a:gd name="connsiteX1" fmla="*/ 9184718 w 9184718"/>
              <a:gd name="connsiteY1" fmla="*/ 0 h 2482461"/>
              <a:gd name="connsiteX2" fmla="*/ 9176973 w 9184718"/>
              <a:gd name="connsiteY2" fmla="*/ 2459323 h 2482461"/>
              <a:gd name="connsiteX3" fmla="*/ 0 w 9184718"/>
              <a:gd name="connsiteY3" fmla="*/ 2482461 h 2482461"/>
              <a:gd name="connsiteX4" fmla="*/ 15487 w 9184718"/>
              <a:gd name="connsiteY4" fmla="*/ 2371463 h 2482461"/>
              <a:gd name="connsiteX0" fmla="*/ 15487 w 9184718"/>
              <a:gd name="connsiteY0" fmla="*/ 2371463 h 2482461"/>
              <a:gd name="connsiteX1" fmla="*/ 9184718 w 9184718"/>
              <a:gd name="connsiteY1" fmla="*/ 0 h 2482461"/>
              <a:gd name="connsiteX2" fmla="*/ 9176973 w 9184718"/>
              <a:gd name="connsiteY2" fmla="*/ 2459323 h 2482461"/>
              <a:gd name="connsiteX3" fmla="*/ 0 w 9184718"/>
              <a:gd name="connsiteY3" fmla="*/ 2482461 h 2482461"/>
              <a:gd name="connsiteX4" fmla="*/ 15487 w 9184718"/>
              <a:gd name="connsiteY4" fmla="*/ 2371463 h 2482461"/>
              <a:gd name="connsiteX0" fmla="*/ 15487 w 9184718"/>
              <a:gd name="connsiteY0" fmla="*/ 2371463 h 2482461"/>
              <a:gd name="connsiteX1" fmla="*/ 9184718 w 9184718"/>
              <a:gd name="connsiteY1" fmla="*/ 0 h 2482461"/>
              <a:gd name="connsiteX2" fmla="*/ 9176973 w 9184718"/>
              <a:gd name="connsiteY2" fmla="*/ 2459323 h 2482461"/>
              <a:gd name="connsiteX3" fmla="*/ 0 w 9184718"/>
              <a:gd name="connsiteY3" fmla="*/ 2482461 h 2482461"/>
              <a:gd name="connsiteX4" fmla="*/ 15487 w 9184718"/>
              <a:gd name="connsiteY4" fmla="*/ 2371463 h 2482461"/>
              <a:gd name="connsiteX0" fmla="*/ 15487 w 9184718"/>
              <a:gd name="connsiteY0" fmla="*/ 2371463 h 2482461"/>
              <a:gd name="connsiteX1" fmla="*/ 9184718 w 9184718"/>
              <a:gd name="connsiteY1" fmla="*/ 0 h 2482461"/>
              <a:gd name="connsiteX2" fmla="*/ 9176973 w 9184718"/>
              <a:gd name="connsiteY2" fmla="*/ 2459323 h 2482461"/>
              <a:gd name="connsiteX3" fmla="*/ 0 w 9184718"/>
              <a:gd name="connsiteY3" fmla="*/ 2482461 h 2482461"/>
              <a:gd name="connsiteX4" fmla="*/ 15487 w 9184718"/>
              <a:gd name="connsiteY4" fmla="*/ 2371463 h 2482461"/>
              <a:gd name="connsiteX0" fmla="*/ 15487 w 9184718"/>
              <a:gd name="connsiteY0" fmla="*/ 2371463 h 2482461"/>
              <a:gd name="connsiteX1" fmla="*/ 9184718 w 9184718"/>
              <a:gd name="connsiteY1" fmla="*/ 0 h 2482461"/>
              <a:gd name="connsiteX2" fmla="*/ 9176973 w 9184718"/>
              <a:gd name="connsiteY2" fmla="*/ 2459323 h 2482461"/>
              <a:gd name="connsiteX3" fmla="*/ 0 w 9184718"/>
              <a:gd name="connsiteY3" fmla="*/ 2482461 h 2482461"/>
              <a:gd name="connsiteX4" fmla="*/ 15487 w 9184718"/>
              <a:gd name="connsiteY4" fmla="*/ 2371463 h 2482461"/>
              <a:gd name="connsiteX0" fmla="*/ 15487 w 9184718"/>
              <a:gd name="connsiteY0" fmla="*/ 2371463 h 2482461"/>
              <a:gd name="connsiteX1" fmla="*/ 9184718 w 9184718"/>
              <a:gd name="connsiteY1" fmla="*/ 0 h 2482461"/>
              <a:gd name="connsiteX2" fmla="*/ 9176973 w 9184718"/>
              <a:gd name="connsiteY2" fmla="*/ 2459323 h 2482461"/>
              <a:gd name="connsiteX3" fmla="*/ 0 w 9184718"/>
              <a:gd name="connsiteY3" fmla="*/ 2482461 h 2482461"/>
              <a:gd name="connsiteX4" fmla="*/ 15487 w 9184718"/>
              <a:gd name="connsiteY4" fmla="*/ 2371463 h 2482461"/>
              <a:gd name="connsiteX0" fmla="*/ 0 w 9215696"/>
              <a:gd name="connsiteY0" fmla="*/ 2371463 h 2482461"/>
              <a:gd name="connsiteX1" fmla="*/ 9215696 w 9215696"/>
              <a:gd name="connsiteY1" fmla="*/ 0 h 2482461"/>
              <a:gd name="connsiteX2" fmla="*/ 9207951 w 9215696"/>
              <a:gd name="connsiteY2" fmla="*/ 2459323 h 2482461"/>
              <a:gd name="connsiteX3" fmla="*/ 30978 w 9215696"/>
              <a:gd name="connsiteY3" fmla="*/ 2482461 h 2482461"/>
              <a:gd name="connsiteX4" fmla="*/ 0 w 9215696"/>
              <a:gd name="connsiteY4" fmla="*/ 2371463 h 2482461"/>
              <a:gd name="connsiteX0" fmla="*/ 0 w 9215696"/>
              <a:gd name="connsiteY0" fmla="*/ 2371463 h 2497949"/>
              <a:gd name="connsiteX1" fmla="*/ 9215696 w 9215696"/>
              <a:gd name="connsiteY1" fmla="*/ 0 h 2497949"/>
              <a:gd name="connsiteX2" fmla="*/ 9207951 w 9215696"/>
              <a:gd name="connsiteY2" fmla="*/ 2459323 h 2497949"/>
              <a:gd name="connsiteX3" fmla="*/ 2 w 9215696"/>
              <a:gd name="connsiteY3" fmla="*/ 2497949 h 2497949"/>
              <a:gd name="connsiteX4" fmla="*/ 0 w 9215696"/>
              <a:gd name="connsiteY4" fmla="*/ 2371463 h 2497949"/>
              <a:gd name="connsiteX0" fmla="*/ 0 w 9215696"/>
              <a:gd name="connsiteY0" fmla="*/ 2371463 h 2474718"/>
              <a:gd name="connsiteX1" fmla="*/ 9215696 w 9215696"/>
              <a:gd name="connsiteY1" fmla="*/ 0 h 2474718"/>
              <a:gd name="connsiteX2" fmla="*/ 9207951 w 9215696"/>
              <a:gd name="connsiteY2" fmla="*/ 2459323 h 2474718"/>
              <a:gd name="connsiteX3" fmla="*/ 30979 w 9215696"/>
              <a:gd name="connsiteY3" fmla="*/ 2474718 h 2474718"/>
              <a:gd name="connsiteX4" fmla="*/ 0 w 9215696"/>
              <a:gd name="connsiteY4" fmla="*/ 2371463 h 2474718"/>
              <a:gd name="connsiteX0" fmla="*/ 0 w 9208117"/>
              <a:gd name="connsiteY0" fmla="*/ 2371463 h 2474718"/>
              <a:gd name="connsiteX1" fmla="*/ 9184719 w 9208117"/>
              <a:gd name="connsiteY1" fmla="*/ 0 h 2474718"/>
              <a:gd name="connsiteX2" fmla="*/ 9207951 w 9208117"/>
              <a:gd name="connsiteY2" fmla="*/ 2459323 h 2474718"/>
              <a:gd name="connsiteX3" fmla="*/ 30979 w 9208117"/>
              <a:gd name="connsiteY3" fmla="*/ 2474718 h 2474718"/>
              <a:gd name="connsiteX4" fmla="*/ 0 w 9208117"/>
              <a:gd name="connsiteY4" fmla="*/ 2371463 h 2474718"/>
              <a:gd name="connsiteX0" fmla="*/ 0 w 9184719"/>
              <a:gd name="connsiteY0" fmla="*/ 2371463 h 2474718"/>
              <a:gd name="connsiteX1" fmla="*/ 9184719 w 9184719"/>
              <a:gd name="connsiteY1" fmla="*/ 0 h 2474718"/>
              <a:gd name="connsiteX2" fmla="*/ 9115020 w 9184719"/>
              <a:gd name="connsiteY2" fmla="*/ 2381886 h 2474718"/>
              <a:gd name="connsiteX3" fmla="*/ 30979 w 9184719"/>
              <a:gd name="connsiteY3" fmla="*/ 2474718 h 2474718"/>
              <a:gd name="connsiteX4" fmla="*/ 0 w 9184719"/>
              <a:gd name="connsiteY4" fmla="*/ 2371463 h 2474718"/>
              <a:gd name="connsiteX0" fmla="*/ 0 w 9184719"/>
              <a:gd name="connsiteY0" fmla="*/ 2371463 h 2474718"/>
              <a:gd name="connsiteX1" fmla="*/ 9184719 w 9184719"/>
              <a:gd name="connsiteY1" fmla="*/ 0 h 2474718"/>
              <a:gd name="connsiteX2" fmla="*/ 9169230 w 9184719"/>
              <a:gd name="connsiteY2" fmla="*/ 2451580 h 2474718"/>
              <a:gd name="connsiteX3" fmla="*/ 30979 w 9184719"/>
              <a:gd name="connsiteY3" fmla="*/ 2474718 h 2474718"/>
              <a:gd name="connsiteX4" fmla="*/ 0 w 9184719"/>
              <a:gd name="connsiteY4" fmla="*/ 2371463 h 2474718"/>
              <a:gd name="connsiteX0" fmla="*/ 0 w 9167786"/>
              <a:gd name="connsiteY0" fmla="*/ 2375696 h 2474718"/>
              <a:gd name="connsiteX1" fmla="*/ 9167786 w 9167786"/>
              <a:gd name="connsiteY1" fmla="*/ 0 h 2474718"/>
              <a:gd name="connsiteX2" fmla="*/ 9152297 w 9167786"/>
              <a:gd name="connsiteY2" fmla="*/ 2451580 h 2474718"/>
              <a:gd name="connsiteX3" fmla="*/ 14046 w 9167786"/>
              <a:gd name="connsiteY3" fmla="*/ 2474718 h 2474718"/>
              <a:gd name="connsiteX4" fmla="*/ 0 w 9167786"/>
              <a:gd name="connsiteY4" fmla="*/ 2375696 h 2474718"/>
              <a:gd name="connsiteX0" fmla="*/ 2887 w 9170673"/>
              <a:gd name="connsiteY0" fmla="*/ 2375696 h 2474718"/>
              <a:gd name="connsiteX1" fmla="*/ 9170673 w 9170673"/>
              <a:gd name="connsiteY1" fmla="*/ 0 h 2474718"/>
              <a:gd name="connsiteX2" fmla="*/ 9155184 w 9170673"/>
              <a:gd name="connsiteY2" fmla="*/ 2451580 h 2474718"/>
              <a:gd name="connsiteX3" fmla="*/ 0 w 9170673"/>
              <a:gd name="connsiteY3" fmla="*/ 2474718 h 2474718"/>
              <a:gd name="connsiteX4" fmla="*/ 2887 w 9170673"/>
              <a:gd name="connsiteY4" fmla="*/ 2375696 h 2474718"/>
              <a:gd name="connsiteX0" fmla="*/ 2887 w 9170673"/>
              <a:gd name="connsiteY0" fmla="*/ 2375696 h 2457785"/>
              <a:gd name="connsiteX1" fmla="*/ 9170673 w 9170673"/>
              <a:gd name="connsiteY1" fmla="*/ 0 h 2457785"/>
              <a:gd name="connsiteX2" fmla="*/ 9155184 w 9170673"/>
              <a:gd name="connsiteY2" fmla="*/ 2451580 h 2457785"/>
              <a:gd name="connsiteX3" fmla="*/ 0 w 9170673"/>
              <a:gd name="connsiteY3" fmla="*/ 2457785 h 2457785"/>
              <a:gd name="connsiteX4" fmla="*/ 2887 w 9170673"/>
              <a:gd name="connsiteY4" fmla="*/ 2375696 h 2457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70673" h="2457785">
                <a:moveTo>
                  <a:pt x="2887" y="2375696"/>
                </a:moveTo>
                <a:cubicBezTo>
                  <a:pt x="23548" y="2372367"/>
                  <a:pt x="7344315" y="2502055"/>
                  <a:pt x="9170673" y="0"/>
                </a:cubicBezTo>
                <a:cubicBezTo>
                  <a:pt x="9168091" y="819774"/>
                  <a:pt x="9157766" y="1631806"/>
                  <a:pt x="9155184" y="2451580"/>
                </a:cubicBezTo>
                <a:lnTo>
                  <a:pt x="0" y="2457785"/>
                </a:lnTo>
                <a:cubicBezTo>
                  <a:pt x="-1" y="2415623"/>
                  <a:pt x="2888" y="2417858"/>
                  <a:pt x="2887" y="2375696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0"/>
          <p:cNvSpPr txBox="1">
            <a:spLocks/>
          </p:cNvSpPr>
          <p:nvPr/>
        </p:nvSpPr>
        <p:spPr>
          <a:xfrm>
            <a:off x="3103180" y="2707458"/>
            <a:ext cx="5484812" cy="663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Amanda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 Dillon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12" name="Text Placeholder 10"/>
          <p:cNvSpPr txBox="1">
            <a:spLocks/>
          </p:cNvSpPr>
          <p:nvPr/>
        </p:nvSpPr>
        <p:spPr>
          <a:xfrm>
            <a:off x="487487" y="4538612"/>
            <a:ext cx="8100505" cy="6634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2300" dirty="0">
                <a:solidFill>
                  <a:srgbClr val="002060"/>
                </a:solidFill>
                <a:latin typeface="Corbel" panose="020B0503020204020204" pitchFamily="34" charset="0"/>
              </a:rPr>
              <a:t>2017 PIFSC External Review: Economics and Human Dimensions</a:t>
            </a:r>
            <a:endParaRPr lang="en-US" sz="2300" noProof="0" dirty="0">
              <a:solidFill>
                <a:srgbClr val="002060"/>
              </a:solidFill>
              <a:latin typeface="Corbel" panose="020B0503020204020204" pitchFamily="34" charset="0"/>
            </a:endParaRP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2300" noProof="0" dirty="0">
                <a:solidFill>
                  <a:srgbClr val="002060"/>
                </a:solidFill>
                <a:latin typeface="Corbel" panose="020B0503020204020204" pitchFamily="34" charset="0"/>
              </a:rPr>
              <a:t>Tuesday, August 1, 2017</a:t>
            </a:r>
            <a:endParaRPr kumimoji="0" lang="en-US" sz="23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86664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9"/>
          <p:cNvSpPr txBox="1">
            <a:spLocks/>
          </p:cNvSpPr>
          <p:nvPr/>
        </p:nvSpPr>
        <p:spPr>
          <a:xfrm>
            <a:off x="0" y="180389"/>
            <a:ext cx="9144000" cy="707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rgbClr val="31859C"/>
                </a:solidFill>
                <a:latin typeface="Arial Narrow"/>
                <a:cs typeface="Arial Narrow"/>
              </a:rPr>
              <a:t>News media &amp; social media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888070"/>
            <a:ext cx="9144000" cy="547365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9290" y="3817451"/>
            <a:ext cx="3301695" cy="2426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287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9"/>
          <p:cNvSpPr txBox="1">
            <a:spLocks/>
          </p:cNvSpPr>
          <p:nvPr/>
        </p:nvSpPr>
        <p:spPr>
          <a:xfrm>
            <a:off x="0" y="42865"/>
            <a:ext cx="9144000" cy="8565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rgbClr val="31859C"/>
                </a:solidFill>
                <a:latin typeface="Arial Narrow"/>
                <a:cs typeface="Arial Narrow"/>
              </a:rPr>
              <a:t>Online &amp; print materials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451" y="927951"/>
            <a:ext cx="3825640" cy="5394960"/>
          </a:xfrm>
          <a:prstGeom prst="rect">
            <a:avLst/>
          </a:prstGeom>
          <a:ln w="3175"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68542" y="1371032"/>
            <a:ext cx="4572000" cy="4737396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037242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9"/>
          <p:cNvSpPr txBox="1">
            <a:spLocks/>
          </p:cNvSpPr>
          <p:nvPr/>
        </p:nvSpPr>
        <p:spPr>
          <a:xfrm>
            <a:off x="0" y="179909"/>
            <a:ext cx="9144000" cy="6974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rgbClr val="31859C"/>
                </a:solidFill>
                <a:latin typeface="Arial Narrow"/>
                <a:cs typeface="Arial Narrow"/>
              </a:rPr>
              <a:t>Community events &amp; outreach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485" y="1246160"/>
            <a:ext cx="3430016" cy="2286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3729038" y="1246160"/>
            <a:ext cx="5291606" cy="50292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559524" y="3249383"/>
            <a:ext cx="2622953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598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9"/>
          <p:cNvSpPr txBox="1">
            <a:spLocks/>
          </p:cNvSpPr>
          <p:nvPr/>
        </p:nvSpPr>
        <p:spPr>
          <a:xfrm>
            <a:off x="742955" y="345259"/>
            <a:ext cx="9144000" cy="13984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>
                <a:solidFill>
                  <a:srgbClr val="31859C"/>
                </a:solidFill>
                <a:latin typeface="Arial Narrow"/>
                <a:cs typeface="Arial Narrow"/>
              </a:rPr>
              <a:t>Where are we going?</a:t>
            </a:r>
          </a:p>
        </p:txBody>
      </p:sp>
      <p:sp>
        <p:nvSpPr>
          <p:cNvPr id="6" name="Rectangle 5"/>
          <p:cNvSpPr/>
          <p:nvPr/>
        </p:nvSpPr>
        <p:spPr>
          <a:xfrm>
            <a:off x="742955" y="1743731"/>
            <a:ext cx="565592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spcBef>
                <a:spcPts val="1600"/>
              </a:spcBef>
              <a:spcAft>
                <a:spcPts val="400"/>
              </a:spcAft>
              <a:buAutoNum type="arabicPeriod"/>
            </a:pPr>
            <a:r>
              <a:rPr lang="en-US" sz="3200" dirty="0">
                <a:solidFill>
                  <a:srgbClr val="002060"/>
                </a:solidFill>
                <a:latin typeface="Arial Narrow" charset="0"/>
                <a:ea typeface="Arial Narrow" charset="0"/>
                <a:cs typeface="Arial Narrow" charset="0"/>
              </a:rPr>
              <a:t>Clear priorities</a:t>
            </a:r>
          </a:p>
          <a:p>
            <a:pPr marL="514350" indent="-514350">
              <a:spcBef>
                <a:spcPts val="1600"/>
              </a:spcBef>
              <a:spcAft>
                <a:spcPts val="400"/>
              </a:spcAft>
              <a:buAutoNum type="arabicPeriod"/>
            </a:pPr>
            <a:r>
              <a:rPr lang="en-US" sz="3200" dirty="0">
                <a:solidFill>
                  <a:srgbClr val="002060"/>
                </a:solidFill>
                <a:latin typeface="Arial Narrow" charset="0"/>
                <a:ea typeface="Arial Narrow" charset="0"/>
                <a:cs typeface="Arial Narrow" charset="0"/>
              </a:rPr>
              <a:t>Focused messages</a:t>
            </a:r>
          </a:p>
          <a:p>
            <a:pPr marL="514350" indent="-514350">
              <a:spcBef>
                <a:spcPts val="1600"/>
              </a:spcBef>
              <a:spcAft>
                <a:spcPts val="400"/>
              </a:spcAft>
              <a:buAutoNum type="arabicPeriod"/>
            </a:pPr>
            <a:r>
              <a:rPr lang="en-US" sz="3200" dirty="0">
                <a:solidFill>
                  <a:srgbClr val="002060"/>
                </a:solidFill>
                <a:latin typeface="Arial Narrow" charset="0"/>
                <a:ea typeface="Arial Narrow" charset="0"/>
                <a:cs typeface="Arial Narrow" charset="0"/>
              </a:rPr>
              <a:t>Planning ahead</a:t>
            </a:r>
          </a:p>
          <a:p>
            <a:pPr marL="514350" indent="-514350">
              <a:spcBef>
                <a:spcPts val="1600"/>
              </a:spcBef>
              <a:spcAft>
                <a:spcPts val="400"/>
              </a:spcAft>
              <a:buAutoNum type="arabicPeriod"/>
            </a:pPr>
            <a:r>
              <a:rPr lang="en-US" sz="3200" dirty="0">
                <a:solidFill>
                  <a:srgbClr val="002060"/>
                </a:solidFill>
                <a:latin typeface="Arial Narrow" charset="0"/>
                <a:ea typeface="Arial Narrow" charset="0"/>
                <a:cs typeface="Arial Narrow" charset="0"/>
              </a:rPr>
              <a:t>Partnerships</a:t>
            </a:r>
            <a:br>
              <a:rPr lang="en-US" dirty="0"/>
            </a:b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185983" y="3010629"/>
            <a:ext cx="7391142" cy="3695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8401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71784" y="1780503"/>
            <a:ext cx="6057896" cy="46371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600"/>
              </a:spcBef>
              <a:spcAft>
                <a:spcPts val="400"/>
              </a:spcAft>
            </a:pPr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Arial Narrow" charset="0"/>
                <a:ea typeface="Arial Narrow" charset="0"/>
                <a:cs typeface="Arial Narrow" charset="0"/>
              </a:rPr>
              <a:t>Vision</a:t>
            </a:r>
            <a:endParaRPr lang="en-US" sz="3200" b="1" dirty="0">
              <a:solidFill>
                <a:schemeClr val="accent1">
                  <a:lumMod val="75000"/>
                </a:schemeClr>
              </a:solidFill>
              <a:latin typeface="Arial Narrow" charset="0"/>
              <a:ea typeface="Arial Narrow" charset="0"/>
              <a:cs typeface="Arial Narrow" charset="0"/>
            </a:endParaRPr>
          </a:p>
          <a:p>
            <a:r>
              <a:rPr lang="en-US" sz="2800" dirty="0">
                <a:solidFill>
                  <a:srgbClr val="002060"/>
                </a:solidFill>
                <a:latin typeface="Arial Narrow" charset="0"/>
                <a:ea typeface="Arial Narrow" charset="0"/>
                <a:cs typeface="Arial Narrow" charset="0"/>
              </a:rPr>
              <a:t>To turn the work of today into the story of tomorrow.</a:t>
            </a:r>
          </a:p>
          <a:p>
            <a:br>
              <a:rPr lang="en-US" sz="2400" dirty="0">
                <a:latin typeface="Arial Narrow" charset="0"/>
                <a:ea typeface="Arial Narrow" charset="0"/>
                <a:cs typeface="Arial Narrow" charset="0"/>
              </a:rPr>
            </a:br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Arial Narrow" charset="0"/>
                <a:ea typeface="Arial Narrow" charset="0"/>
                <a:cs typeface="Arial Narrow" charset="0"/>
              </a:rPr>
              <a:t>Mission</a:t>
            </a:r>
            <a:endParaRPr lang="en-US" sz="3200" b="1" dirty="0">
              <a:solidFill>
                <a:schemeClr val="accent1">
                  <a:lumMod val="75000"/>
                </a:schemeClr>
              </a:solidFill>
              <a:latin typeface="Arial Narrow" charset="0"/>
              <a:ea typeface="Arial Narrow" charset="0"/>
              <a:cs typeface="Arial Narrow" charset="0"/>
            </a:endParaRPr>
          </a:p>
          <a:p>
            <a:r>
              <a:rPr lang="en-US" sz="2800" dirty="0">
                <a:solidFill>
                  <a:srgbClr val="002060"/>
                </a:solidFill>
                <a:latin typeface="Arial Narrow" charset="0"/>
                <a:ea typeface="Arial Narrow" charset="0"/>
                <a:cs typeface="Arial Narrow" charset="0"/>
              </a:rPr>
              <a:t>Communicate our science with clear, accurate, and compelling stories for the media, colleagues, and general public through teamwork and collaboration.</a:t>
            </a:r>
          </a:p>
          <a:p>
            <a:br>
              <a:rPr lang="en-US" dirty="0"/>
            </a:br>
            <a:endParaRPr lang="en-US" dirty="0"/>
          </a:p>
        </p:txBody>
      </p:sp>
      <p:sp>
        <p:nvSpPr>
          <p:cNvPr id="7" name="Title 9"/>
          <p:cNvSpPr txBox="1">
            <a:spLocks/>
          </p:cNvSpPr>
          <p:nvPr/>
        </p:nvSpPr>
        <p:spPr>
          <a:xfrm>
            <a:off x="2771784" y="243803"/>
            <a:ext cx="6372216" cy="13984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>
                <a:solidFill>
                  <a:srgbClr val="31859C"/>
                </a:solidFill>
                <a:latin typeface="Arial Narrow"/>
                <a:cs typeface="Arial Narrow"/>
              </a:rPr>
              <a:t>PIFSC Communications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9824" y="4300484"/>
            <a:ext cx="1828797" cy="1828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9824" y="2270286"/>
            <a:ext cx="1825054" cy="18288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349824" y="240088"/>
            <a:ext cx="1832344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3070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9"/>
          <p:cNvSpPr txBox="1">
            <a:spLocks/>
          </p:cNvSpPr>
          <p:nvPr/>
        </p:nvSpPr>
        <p:spPr>
          <a:xfrm>
            <a:off x="2784300" y="237540"/>
            <a:ext cx="6359700" cy="13984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>
                <a:solidFill>
                  <a:srgbClr val="31859C"/>
                </a:solidFill>
                <a:latin typeface="Arial Narrow"/>
                <a:cs typeface="Arial Narrow"/>
              </a:rPr>
              <a:t>Communications strategy</a:t>
            </a:r>
          </a:p>
        </p:txBody>
      </p:sp>
      <p:sp>
        <p:nvSpPr>
          <p:cNvPr id="6" name="Rectangle 5"/>
          <p:cNvSpPr/>
          <p:nvPr/>
        </p:nvSpPr>
        <p:spPr>
          <a:xfrm>
            <a:off x="2784300" y="1790125"/>
            <a:ext cx="5758665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spcBef>
                <a:spcPts val="1600"/>
              </a:spcBef>
              <a:spcAft>
                <a:spcPts val="400"/>
              </a:spcAft>
              <a:buAutoNum type="arabicPeriod"/>
            </a:pPr>
            <a:r>
              <a:rPr lang="en-US" sz="3200" dirty="0">
                <a:solidFill>
                  <a:srgbClr val="002060"/>
                </a:solidFill>
                <a:latin typeface="Arial Narrow" charset="0"/>
                <a:ea typeface="Arial Narrow" charset="0"/>
                <a:cs typeface="Arial Narrow" charset="0"/>
              </a:rPr>
              <a:t>National priorities</a:t>
            </a:r>
          </a:p>
          <a:p>
            <a:pPr marL="514350" indent="-514350">
              <a:spcBef>
                <a:spcPts val="1600"/>
              </a:spcBef>
              <a:spcAft>
                <a:spcPts val="400"/>
              </a:spcAft>
              <a:buAutoNum type="arabicPeriod"/>
            </a:pPr>
            <a:r>
              <a:rPr lang="en-US" sz="3200" dirty="0">
                <a:solidFill>
                  <a:srgbClr val="002060"/>
                </a:solidFill>
                <a:latin typeface="Arial Narrow" charset="0"/>
                <a:ea typeface="Arial Narrow" charset="0"/>
                <a:cs typeface="Arial Narrow" charset="0"/>
              </a:rPr>
              <a:t>Center priorities</a:t>
            </a:r>
          </a:p>
          <a:p>
            <a:pPr marL="514350" indent="-514350">
              <a:spcBef>
                <a:spcPts val="1600"/>
              </a:spcBef>
              <a:spcAft>
                <a:spcPts val="400"/>
              </a:spcAft>
              <a:buAutoNum type="arabicPeriod"/>
            </a:pPr>
            <a:r>
              <a:rPr lang="en-US" sz="3200" dirty="0">
                <a:solidFill>
                  <a:srgbClr val="002060"/>
                </a:solidFill>
                <a:latin typeface="Arial Narrow" charset="0"/>
                <a:ea typeface="Arial Narrow" charset="0"/>
                <a:cs typeface="Arial Narrow" charset="0"/>
              </a:rPr>
              <a:t>Research missions</a:t>
            </a:r>
          </a:p>
          <a:p>
            <a:pPr marL="514350" indent="-514350">
              <a:spcBef>
                <a:spcPts val="1600"/>
              </a:spcBef>
              <a:spcAft>
                <a:spcPts val="400"/>
              </a:spcAft>
              <a:buAutoNum type="arabicPeriod"/>
            </a:pPr>
            <a:r>
              <a:rPr lang="en-US" sz="3200" dirty="0">
                <a:solidFill>
                  <a:srgbClr val="002060"/>
                </a:solidFill>
                <a:latin typeface="Arial Narrow" charset="0"/>
                <a:ea typeface="Arial Narrow" charset="0"/>
                <a:cs typeface="Arial Narrow" charset="0"/>
              </a:rPr>
              <a:t>Scientific publications &amp; reports</a:t>
            </a:r>
          </a:p>
          <a:p>
            <a:pPr marL="514350" indent="-514350">
              <a:spcBef>
                <a:spcPts val="1600"/>
              </a:spcBef>
              <a:spcAft>
                <a:spcPts val="400"/>
              </a:spcAft>
              <a:buAutoNum type="arabicPeriod"/>
            </a:pPr>
            <a:r>
              <a:rPr lang="en-US" sz="3200" dirty="0">
                <a:solidFill>
                  <a:srgbClr val="002060"/>
                </a:solidFill>
                <a:latin typeface="Arial Narrow" charset="0"/>
                <a:ea typeface="Arial Narrow" charset="0"/>
                <a:cs typeface="Arial Narrow" charset="0"/>
              </a:rPr>
              <a:t>Milestones &amp; special projects</a:t>
            </a:r>
          </a:p>
          <a:p>
            <a:br>
              <a:rPr lang="en-US" dirty="0"/>
            </a:b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4324" y="2273509"/>
            <a:ext cx="1828800" cy="18288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4324" y="237540"/>
            <a:ext cx="1828800" cy="18288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14324" y="4309478"/>
            <a:ext cx="1825752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2265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55509" y="934175"/>
            <a:ext cx="6400800" cy="5401042"/>
          </a:xfrm>
          <a:prstGeom prst="rect">
            <a:avLst/>
          </a:prstGeom>
        </p:spPr>
      </p:pic>
      <p:sp>
        <p:nvSpPr>
          <p:cNvPr id="5" name="Title 9"/>
          <p:cNvSpPr txBox="1">
            <a:spLocks/>
          </p:cNvSpPr>
          <p:nvPr/>
        </p:nvSpPr>
        <p:spPr>
          <a:xfrm>
            <a:off x="2800350" y="202464"/>
            <a:ext cx="6343646" cy="7602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>
                <a:solidFill>
                  <a:srgbClr val="31859C"/>
                </a:solidFill>
                <a:latin typeface="Arial Narrow"/>
                <a:cs typeface="Arial Narrow"/>
              </a:rPr>
              <a:t>Newsroom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289" y="288836"/>
            <a:ext cx="1828800" cy="1828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04289" y="2318720"/>
            <a:ext cx="1831848" cy="18288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289" y="4348604"/>
            <a:ext cx="18288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7506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9"/>
          <p:cNvSpPr txBox="1">
            <a:spLocks/>
          </p:cNvSpPr>
          <p:nvPr/>
        </p:nvSpPr>
        <p:spPr>
          <a:xfrm>
            <a:off x="2738062" y="237540"/>
            <a:ext cx="6405937" cy="13984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>
                <a:solidFill>
                  <a:srgbClr val="31859C"/>
                </a:solidFill>
                <a:latin typeface="Arial Narrow"/>
                <a:cs typeface="Arial Narrow"/>
              </a:rPr>
              <a:t>Get kraken!</a:t>
            </a:r>
          </a:p>
        </p:txBody>
      </p:sp>
      <p:sp>
        <p:nvSpPr>
          <p:cNvPr id="6" name="Rectangle 5"/>
          <p:cNvSpPr/>
          <p:nvPr/>
        </p:nvSpPr>
        <p:spPr>
          <a:xfrm>
            <a:off x="2738063" y="1872318"/>
            <a:ext cx="565592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spcBef>
                <a:spcPts val="1600"/>
              </a:spcBef>
              <a:spcAft>
                <a:spcPts val="400"/>
              </a:spcAft>
              <a:buAutoNum type="arabicPeriod"/>
            </a:pPr>
            <a:r>
              <a:rPr lang="en-US" sz="3200" dirty="0">
                <a:solidFill>
                  <a:srgbClr val="002060"/>
                </a:solidFill>
                <a:latin typeface="Arial Narrow" charset="0"/>
                <a:ea typeface="Arial Narrow" charset="0"/>
                <a:cs typeface="Arial Narrow" charset="0"/>
              </a:rPr>
              <a:t>Review project</a:t>
            </a:r>
          </a:p>
          <a:p>
            <a:pPr marL="514350" indent="-514350">
              <a:spcBef>
                <a:spcPts val="1600"/>
              </a:spcBef>
              <a:spcAft>
                <a:spcPts val="400"/>
              </a:spcAft>
              <a:buAutoNum type="arabicPeriod"/>
            </a:pPr>
            <a:r>
              <a:rPr lang="en-US" sz="3200" dirty="0">
                <a:solidFill>
                  <a:srgbClr val="002060"/>
                </a:solidFill>
                <a:latin typeface="Arial Narrow" charset="0"/>
                <a:ea typeface="Arial Narrow" charset="0"/>
                <a:cs typeface="Arial Narrow" charset="0"/>
              </a:rPr>
              <a:t>Story &amp; message</a:t>
            </a:r>
          </a:p>
          <a:p>
            <a:pPr marL="514350" indent="-514350">
              <a:spcBef>
                <a:spcPts val="1600"/>
              </a:spcBef>
              <a:spcAft>
                <a:spcPts val="400"/>
              </a:spcAft>
              <a:buAutoNum type="arabicPeriod"/>
            </a:pPr>
            <a:r>
              <a:rPr lang="en-US" sz="3200" dirty="0">
                <a:solidFill>
                  <a:srgbClr val="002060"/>
                </a:solidFill>
                <a:latin typeface="Arial Narrow" charset="0"/>
                <a:ea typeface="Arial Narrow" charset="0"/>
                <a:cs typeface="Arial Narrow" charset="0"/>
              </a:rPr>
              <a:t>Brainstorm outlets</a:t>
            </a:r>
          </a:p>
          <a:p>
            <a:pPr marL="514350" indent="-514350">
              <a:spcBef>
                <a:spcPts val="1600"/>
              </a:spcBef>
              <a:spcAft>
                <a:spcPts val="400"/>
              </a:spcAft>
              <a:buAutoNum type="arabicPeriod"/>
            </a:pPr>
            <a:r>
              <a:rPr lang="en-US" sz="3200" dirty="0">
                <a:solidFill>
                  <a:srgbClr val="002060"/>
                </a:solidFill>
                <a:latin typeface="Arial Narrow" charset="0"/>
                <a:ea typeface="Arial Narrow" charset="0"/>
                <a:cs typeface="Arial Narrow" charset="0"/>
              </a:rPr>
              <a:t>Communications plan</a:t>
            </a:r>
            <a:br>
              <a:rPr lang="en-US" dirty="0"/>
            </a:b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127" t="23371"/>
          <a:stretch/>
        </p:blipFill>
        <p:spPr>
          <a:xfrm>
            <a:off x="-1" y="904126"/>
            <a:ext cx="4243229" cy="5255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1510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4288" y="228600"/>
            <a:ext cx="9144000" cy="600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8235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490538"/>
            <a:ext cx="7772400" cy="5409693"/>
          </a:xfrm>
          <a:prstGeom prst="rect">
            <a:avLst/>
          </a:prstGeom>
          <a:ln w="76200">
            <a:solidFill>
              <a:schemeClr val="tx1">
                <a:lumMod val="50000"/>
                <a:lumOff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7367304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9"/>
          <p:cNvSpPr txBox="1">
            <a:spLocks/>
          </p:cNvSpPr>
          <p:nvPr/>
        </p:nvSpPr>
        <p:spPr>
          <a:xfrm>
            <a:off x="1757368" y="237540"/>
            <a:ext cx="7386632" cy="13984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>
                <a:solidFill>
                  <a:srgbClr val="31859C"/>
                </a:solidFill>
                <a:latin typeface="Arial Narrow"/>
                <a:cs typeface="Arial Narrow"/>
              </a:rPr>
              <a:t>Communications: internal</a:t>
            </a:r>
          </a:p>
        </p:txBody>
      </p:sp>
      <p:sp>
        <p:nvSpPr>
          <p:cNvPr id="6" name="Rectangle 5"/>
          <p:cNvSpPr/>
          <p:nvPr/>
        </p:nvSpPr>
        <p:spPr>
          <a:xfrm>
            <a:off x="1757368" y="1882592"/>
            <a:ext cx="613367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spcBef>
                <a:spcPts val="1600"/>
              </a:spcBef>
              <a:spcAft>
                <a:spcPts val="400"/>
              </a:spcAft>
              <a:buAutoNum type="arabicPeriod"/>
            </a:pPr>
            <a:r>
              <a:rPr lang="en-US" sz="3200" dirty="0">
                <a:solidFill>
                  <a:srgbClr val="002060"/>
                </a:solidFill>
                <a:latin typeface="Arial Narrow" charset="0"/>
                <a:ea typeface="Arial Narrow" charset="0"/>
                <a:cs typeface="Arial Narrow" charset="0"/>
              </a:rPr>
              <a:t>Value of science communications</a:t>
            </a:r>
          </a:p>
          <a:p>
            <a:pPr marL="514350" indent="-514350">
              <a:spcBef>
                <a:spcPts val="1600"/>
              </a:spcBef>
              <a:spcAft>
                <a:spcPts val="400"/>
              </a:spcAft>
              <a:buAutoNum type="arabicPeriod"/>
            </a:pPr>
            <a:r>
              <a:rPr lang="en-US" sz="3200" dirty="0">
                <a:solidFill>
                  <a:srgbClr val="002060"/>
                </a:solidFill>
                <a:latin typeface="Arial Narrow" charset="0"/>
                <a:ea typeface="Arial Narrow" charset="0"/>
                <a:cs typeface="Arial Narrow" charset="0"/>
              </a:rPr>
              <a:t>Messaging &amp; plain language</a:t>
            </a:r>
          </a:p>
          <a:p>
            <a:pPr marL="514350" indent="-514350">
              <a:spcBef>
                <a:spcPts val="1600"/>
              </a:spcBef>
              <a:spcAft>
                <a:spcPts val="400"/>
              </a:spcAft>
              <a:buAutoNum type="arabicPeriod"/>
            </a:pPr>
            <a:r>
              <a:rPr lang="en-US" sz="3200" dirty="0">
                <a:solidFill>
                  <a:srgbClr val="002060"/>
                </a:solidFill>
                <a:latin typeface="Arial Narrow" charset="0"/>
                <a:ea typeface="Arial Narrow" charset="0"/>
                <a:cs typeface="Arial Narrow" charset="0"/>
              </a:rPr>
              <a:t>Inter-department collaboration</a:t>
            </a:r>
          </a:p>
          <a:p>
            <a:pPr marL="514350" indent="-514350">
              <a:spcBef>
                <a:spcPts val="1600"/>
              </a:spcBef>
              <a:spcAft>
                <a:spcPts val="400"/>
              </a:spcAft>
              <a:buAutoNum type="arabicPeriod"/>
            </a:pPr>
            <a:r>
              <a:rPr lang="en-US" sz="3200" dirty="0">
                <a:solidFill>
                  <a:srgbClr val="002060"/>
                </a:solidFill>
                <a:latin typeface="Arial Narrow" charset="0"/>
                <a:ea typeface="Arial Narrow" charset="0"/>
                <a:cs typeface="Arial Narrow" charset="0"/>
              </a:rPr>
              <a:t>Inspiration!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41" t="41292" r="60269" b="8166"/>
          <a:stretch/>
        </p:blipFill>
        <p:spPr>
          <a:xfrm>
            <a:off x="6477000" y="2892058"/>
            <a:ext cx="2667000" cy="3466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9020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9"/>
          <p:cNvSpPr txBox="1">
            <a:spLocks/>
          </p:cNvSpPr>
          <p:nvPr/>
        </p:nvSpPr>
        <p:spPr>
          <a:xfrm>
            <a:off x="685807" y="123237"/>
            <a:ext cx="7815256" cy="13984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>
                <a:solidFill>
                  <a:srgbClr val="31859C"/>
                </a:solidFill>
                <a:latin typeface="Arial Narrow"/>
                <a:cs typeface="Arial Narrow"/>
              </a:rPr>
              <a:t>Communications: external</a:t>
            </a:r>
          </a:p>
        </p:txBody>
      </p:sp>
      <p:sp>
        <p:nvSpPr>
          <p:cNvPr id="6" name="Rectangle 5"/>
          <p:cNvSpPr/>
          <p:nvPr/>
        </p:nvSpPr>
        <p:spPr>
          <a:xfrm>
            <a:off x="685807" y="1385900"/>
            <a:ext cx="7255161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514350">
              <a:spcBef>
                <a:spcPts val="1000"/>
              </a:spcBef>
              <a:spcAft>
                <a:spcPts val="400"/>
              </a:spcAft>
              <a:buAutoNum type="arabicPeriod"/>
            </a:pPr>
            <a:r>
              <a:rPr lang="en-US" sz="3200" dirty="0">
                <a:solidFill>
                  <a:srgbClr val="002060"/>
                </a:solidFill>
                <a:latin typeface="Arial Narrow" charset="0"/>
                <a:ea typeface="Arial Narrow" charset="0"/>
                <a:cs typeface="Arial Narrow" charset="0"/>
              </a:rPr>
              <a:t>National media: roll-out</a:t>
            </a:r>
          </a:p>
          <a:p>
            <a:pPr indent="-514350">
              <a:spcBef>
                <a:spcPts val="1000"/>
              </a:spcBef>
              <a:spcAft>
                <a:spcPts val="400"/>
              </a:spcAft>
              <a:buAutoNum type="arabicPeriod"/>
            </a:pPr>
            <a:r>
              <a:rPr lang="en-US" sz="3200" dirty="0">
                <a:solidFill>
                  <a:srgbClr val="002060"/>
                </a:solidFill>
                <a:latin typeface="Arial Narrow" charset="0"/>
                <a:ea typeface="Arial Narrow" charset="0"/>
                <a:cs typeface="Arial Narrow" charset="0"/>
              </a:rPr>
              <a:t>Local media: media advisory</a:t>
            </a:r>
          </a:p>
          <a:p>
            <a:pPr indent="-514350">
              <a:spcBef>
                <a:spcPts val="1000"/>
              </a:spcBef>
              <a:spcAft>
                <a:spcPts val="400"/>
              </a:spcAft>
              <a:buAutoNum type="arabicPeriod"/>
            </a:pPr>
            <a:r>
              <a:rPr lang="en-US" sz="3200" dirty="0">
                <a:solidFill>
                  <a:srgbClr val="002060"/>
                </a:solidFill>
                <a:latin typeface="Arial Narrow" charset="0"/>
                <a:ea typeface="Arial Narrow" charset="0"/>
                <a:cs typeface="Arial Narrow" charset="0"/>
              </a:rPr>
              <a:t>Web stories</a:t>
            </a:r>
          </a:p>
          <a:p>
            <a:pPr indent="-514350">
              <a:spcBef>
                <a:spcPts val="1000"/>
              </a:spcBef>
              <a:spcAft>
                <a:spcPts val="400"/>
              </a:spcAft>
              <a:buAutoNum type="arabicPeriod"/>
            </a:pPr>
            <a:r>
              <a:rPr lang="en-US" sz="3200" dirty="0">
                <a:solidFill>
                  <a:srgbClr val="002060"/>
                </a:solidFill>
                <a:latin typeface="Arial Narrow" charset="0"/>
                <a:ea typeface="Arial Narrow" charset="0"/>
                <a:cs typeface="Arial Narrow" charset="0"/>
              </a:rPr>
              <a:t>Blogs &amp; Story Maps</a:t>
            </a:r>
          </a:p>
          <a:p>
            <a:pPr indent="-514350">
              <a:spcBef>
                <a:spcPts val="1000"/>
              </a:spcBef>
              <a:spcAft>
                <a:spcPts val="400"/>
              </a:spcAft>
              <a:buAutoNum type="arabicPeriod"/>
            </a:pPr>
            <a:r>
              <a:rPr lang="en-US" sz="3200" dirty="0">
                <a:solidFill>
                  <a:srgbClr val="002060"/>
                </a:solidFill>
                <a:latin typeface="Arial Narrow" charset="0"/>
                <a:ea typeface="Arial Narrow" charset="0"/>
                <a:cs typeface="Arial Narrow" charset="0"/>
              </a:rPr>
              <a:t>Social media</a:t>
            </a:r>
          </a:p>
          <a:p>
            <a:pPr lvl="0" indent="-514350">
              <a:spcBef>
                <a:spcPts val="1000"/>
              </a:spcBef>
              <a:spcAft>
                <a:spcPts val="400"/>
              </a:spcAft>
              <a:buFontTx/>
              <a:buAutoNum type="arabicPeriod"/>
            </a:pPr>
            <a:r>
              <a:rPr lang="en-US" sz="3200" dirty="0">
                <a:solidFill>
                  <a:srgbClr val="002060"/>
                </a:solidFill>
                <a:latin typeface="Arial Narrow" charset="0"/>
                <a:ea typeface="Arial Narrow" charset="0"/>
                <a:cs typeface="Arial Narrow" charset="0"/>
              </a:rPr>
              <a:t>Printed materials</a:t>
            </a:r>
          </a:p>
          <a:p>
            <a:pPr lvl="0" indent="-514350">
              <a:spcBef>
                <a:spcPts val="1000"/>
              </a:spcBef>
              <a:spcAft>
                <a:spcPts val="400"/>
              </a:spcAft>
              <a:buFontTx/>
              <a:buAutoNum type="arabicPeriod"/>
            </a:pPr>
            <a:r>
              <a:rPr lang="en-US" sz="3200" dirty="0">
                <a:solidFill>
                  <a:srgbClr val="002060"/>
                </a:solidFill>
                <a:latin typeface="Arial Narrow" charset="0"/>
                <a:ea typeface="Arial Narrow" charset="0"/>
                <a:cs typeface="Arial Narrow" charset="0"/>
              </a:rPr>
              <a:t>Community events &amp; outreach</a:t>
            </a:r>
            <a:endParaRPr lang="en-US" dirty="0">
              <a:solidFill>
                <a:srgbClr val="00206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3808"/>
          <a:stretch/>
        </p:blipFill>
        <p:spPr>
          <a:xfrm flipH="1">
            <a:off x="5221826" y="2425883"/>
            <a:ext cx="3922172" cy="298838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5507" y="1279672"/>
            <a:ext cx="3574003" cy="1787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7190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NOAA Fisheries Content Slides">
  <a:themeElements>
    <a:clrScheme name="Custom 11">
      <a:dk1>
        <a:sysClr val="windowText" lastClr="000000"/>
      </a:dk1>
      <a:lt1>
        <a:sysClr val="window" lastClr="FFFFFF"/>
      </a:lt1>
      <a:dk2>
        <a:srgbClr val="00467F"/>
      </a:dk2>
      <a:lt2>
        <a:srgbClr val="CCE7EA"/>
      </a:lt2>
      <a:accent1>
        <a:srgbClr val="008998"/>
      </a:accent1>
      <a:accent2>
        <a:srgbClr val="CC9C4A"/>
      </a:accent2>
      <a:accent3>
        <a:srgbClr val="EA7125"/>
      </a:accent3>
      <a:accent4>
        <a:srgbClr val="738539"/>
      </a:accent4>
      <a:accent5>
        <a:srgbClr val="9C552D"/>
      </a:accent5>
      <a:accent6>
        <a:srgbClr val="C0311A"/>
      </a:accent6>
      <a:hlink>
        <a:srgbClr val="0000FF"/>
      </a:hlink>
      <a:folHlink>
        <a:srgbClr val="800080"/>
      </a:folHlink>
    </a:clrScheme>
    <a:fontScheme name="Horizon">
      <a:majorFont>
        <a:latin typeface="Arial Narrow"/>
        <a:ea typeface=""/>
        <a:cs typeface=""/>
        <a:font script="Jpan" typeface="ＭＳ ゴシック"/>
        <a:font script="Hang" typeface="HY얕은샘물M"/>
        <a:font script="Hans" typeface="华文新魏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ＭＳ ゴシック"/>
        <a:font script="Hang" typeface="HY얕은샘물M"/>
        <a:font script="Hans" typeface="华文新魏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</Words>
  <Application>Microsoft Office PowerPoint</Application>
  <PresentationFormat>On-screen Show (4:3)</PresentationFormat>
  <Paragraphs>48</Paragraphs>
  <Slides>13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Arial Narrow</vt:lpstr>
      <vt:lpstr>Arial Narrow Bold</vt:lpstr>
      <vt:lpstr>Calibri</vt:lpstr>
      <vt:lpstr>Corbel</vt:lpstr>
      <vt:lpstr>Office Theme</vt:lpstr>
      <vt:lpstr>NOAA Fisheries Content Slides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1</cp:revision>
  <dcterms:created xsi:type="dcterms:W3CDTF">2017-08-07T23:10:29Z</dcterms:created>
  <dcterms:modified xsi:type="dcterms:W3CDTF">2017-08-07T23:10:33Z</dcterms:modified>
  <cp:category/>
</cp:coreProperties>
</file>